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ink/ink12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notesMasterIdLst>
    <p:notesMasterId r:id="rId37"/>
  </p:notesMasterIdLst>
  <p:sldIdLst>
    <p:sldId id="256" r:id="rId2"/>
    <p:sldId id="257" r:id="rId3"/>
    <p:sldId id="261" r:id="rId4"/>
    <p:sldId id="263" r:id="rId5"/>
    <p:sldId id="269" r:id="rId6"/>
    <p:sldId id="258" r:id="rId7"/>
    <p:sldId id="265" r:id="rId8"/>
    <p:sldId id="266" r:id="rId9"/>
    <p:sldId id="267" r:id="rId10"/>
    <p:sldId id="268" r:id="rId11"/>
    <p:sldId id="273" r:id="rId12"/>
    <p:sldId id="259" r:id="rId13"/>
    <p:sldId id="275" r:id="rId14"/>
    <p:sldId id="272" r:id="rId15"/>
    <p:sldId id="271" r:id="rId16"/>
    <p:sldId id="270" r:id="rId17"/>
    <p:sldId id="274" r:id="rId18"/>
    <p:sldId id="279" r:id="rId19"/>
    <p:sldId id="280" r:id="rId20"/>
    <p:sldId id="278" r:id="rId21"/>
    <p:sldId id="283" r:id="rId22"/>
    <p:sldId id="294" r:id="rId23"/>
    <p:sldId id="295" r:id="rId24"/>
    <p:sldId id="296" r:id="rId25"/>
    <p:sldId id="260" r:id="rId26"/>
    <p:sldId id="276" r:id="rId27"/>
    <p:sldId id="286" r:id="rId28"/>
    <p:sldId id="285" r:id="rId29"/>
    <p:sldId id="288" r:id="rId30"/>
    <p:sldId id="287" r:id="rId31"/>
    <p:sldId id="289" r:id="rId32"/>
    <p:sldId id="291" r:id="rId33"/>
    <p:sldId id="297" r:id="rId34"/>
    <p:sldId id="292" r:id="rId35"/>
    <p:sldId id="282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D5EA"/>
    <a:srgbClr val="FF0037"/>
    <a:srgbClr val="172C51"/>
    <a:srgbClr val="0070C0"/>
    <a:srgbClr val="FFC000"/>
    <a:srgbClr val="FFF2CC"/>
    <a:srgbClr val="FFE699"/>
    <a:srgbClr val="B3BEE8"/>
    <a:srgbClr val="0A0A0A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7B1E47-8297-4190-98C4-7433E169FB04}" v="31" dt="2023-05-13T15:34:35.445"/>
    <p1510:client id="{10864109-1AD7-494E-BAA4-A9129F3BCB5E}" v="6" dt="2023-05-15T13:28:56.364"/>
    <p1510:client id="{10D0CD8D-3FDA-4A3D-AB79-2FB6DF0BD3F0}" v="435" dt="2023-05-20T17:23:12.483"/>
    <p1510:client id="{1150923D-081E-46AC-85A2-54A1D6D0C012}" v="8" dt="2023-04-29T09:08:43.477"/>
    <p1510:client id="{17A7579E-DEFB-4702-A532-58425B7C7C64}" v="661" dt="2023-05-13T15:49:15.528"/>
    <p1510:client id="{1F317BBA-5941-4DAC-B30B-A75C732C700C}" v="114" dt="2023-05-20T11:03:55.670"/>
    <p1510:client id="{26B0443C-8821-49EC-8805-E2882139DA73}" v="327" dt="2023-05-19T16:38:28.090"/>
    <p1510:client id="{2B559F4E-6401-4B55-9458-589CB13A390A}" v="1138" dt="2023-05-27T10:55:28.993"/>
    <p1510:client id="{2BD6C104-A32F-4852-B6B4-FE7CD9B20885}" v="158" dt="2023-05-29T15:10:04.489"/>
    <p1510:client id="{2DC381DE-B0F1-499E-8B73-CAAF852F14DD}" v="325" dt="2023-05-13T15:50:24.336"/>
    <p1510:client id="{30ABB296-9D17-4FFC-A59F-4BBE6BBDEC47}" v="160" dt="2023-05-13T15:02:38.623"/>
    <p1510:client id="{3B370C39-7D22-4CFB-A1CE-F7BE541CA302}" v="115" dt="2023-05-23T21:19:26.609"/>
    <p1510:client id="{3C25D7C3-7328-460A-9695-32F00B1DA92E}" v="122" dt="2023-05-14T08:27:38.725"/>
    <p1510:client id="{3F9AD0A6-2696-40B9-A51A-C9C9FAF834EE}" v="402" dt="2023-05-30T17:51:24.346"/>
    <p1510:client id="{459DEFC3-42B2-48BF-A7AD-173E22A2EDF0}" v="17" dt="2023-05-30T15:45:34.604"/>
    <p1510:client id="{534994D9-33AF-4430-A6A2-FCE67E19CC5A}" v="10" dt="2023-05-28T16:05:13.454"/>
    <p1510:client id="{57C5BF9C-5E9F-4E33-8A36-E41BE4E7457E}" v="1452" dt="2023-05-27T10:56:02.645"/>
    <p1510:client id="{5F35E991-5E82-405D-AF94-E252C8D84689}" v="90" dt="2023-05-30T17:57:35.701"/>
    <p1510:client id="{60F2640B-ED5F-415C-B8C9-94832BA44743}" v="532" dt="2023-05-27T15:45:41.627"/>
    <p1510:client id="{61FC6F8B-4E75-4985-BA12-ACE6AEC8F17A}" v="2190" dt="2023-05-20T15:58:56.757"/>
    <p1510:client id="{6411283A-EF12-4A88-AD61-8E856F1DE7AD}" v="114" dt="2023-05-27T10:55:38.300"/>
    <p1510:client id="{648A5FBF-8BF6-4584-AF9F-F2B2C465C180}" v="609" dt="2023-05-27T16:56:08.900"/>
    <p1510:client id="{6D8AC857-6F9F-44E9-876A-5EC1583AC671}" v="65" dt="2023-06-02T16:07:59.269"/>
    <p1510:client id="{72123A52-E7B2-4FED-ACBF-7B27A2F5E340}" v="797" dt="2023-05-13T15:33:05.811"/>
    <p1510:client id="{7A05E94D-82D9-4281-BB2A-39351CA2DC3D}" v="2" dt="2023-05-14T22:36:46.597"/>
    <p1510:client id="{7BDC9044-CFD9-41DF-908D-B312C4C76F12}" v="3619" dt="2023-05-20T15:14:02.852"/>
    <p1510:client id="{7EEAA96F-182C-4817-B8F9-98D77489E70E}" v="725" dt="2023-05-27T10:57:55.861"/>
    <p1510:client id="{80E54933-9B2E-4D25-BF8A-45D7ACC2C95C}" v="355" dt="2023-05-20T14:57:34.040"/>
    <p1510:client id="{8FDA02CF-DC3F-48A6-9FA9-2BE2EB22D246}" v="500" dt="2023-05-17T15:27:44.972"/>
    <p1510:client id="{9014F48E-0D1A-4CED-AACF-51080CFC6DB0}" v="146" dt="2023-05-28T14:09:41.107"/>
    <p1510:client id="{91948E3A-C3C5-4219-83EF-3D040B96862C}" v="3" dt="2023-05-29T17:13:26.729"/>
    <p1510:client id="{9554E21A-7F08-485B-8C7F-AF96C7BDED8C}" v="28" dt="2023-05-20T10:44:53.238"/>
    <p1510:client id="{961F02F0-DD72-4B7E-A9B9-4935BA3AC341}" v="10" dt="2023-05-31T17:34:36.418"/>
    <p1510:client id="{9DD87DE8-432C-4C39-84C4-66F327EFBEE3}" v="4" dt="2023-05-27T09:09:41.005"/>
    <p1510:client id="{A013857D-699E-48D5-9500-AFD3E058B57A}" v="70" dt="2023-05-25T19:01:29.803"/>
    <p1510:client id="{BF026DA5-F09A-4A6D-97A1-5E9DCC9CA3C2}" v="24" dt="2023-05-13T15:14:16.847"/>
    <p1510:client id="{C0E35FE4-D779-4EEB-B6C8-3EECF8B7CE54}" v="42" dt="2023-05-30T15:31:53.110"/>
    <p1510:client id="{C9DC5F4B-11E5-468C-BF68-71640FBE1975}" v="191" dt="2023-05-20T15:16:49.477"/>
    <p1510:client id="{CFD2EDEC-0C0B-4050-A9E7-68DCA508B69E}" v="351" dt="2023-05-27T15:35:13.471"/>
    <p1510:client id="{D06365E6-C3D7-40BA-8A49-02556F563834}" v="3" dt="2023-05-13T15:04:35.134"/>
    <p1510:client id="{D68C0736-17FE-434E-BFD6-F7F726057BA5}" v="1138" dt="2023-05-14T18:56:54.213"/>
    <p1510:client id="{D7C963B9-F1DA-484B-8FF3-E7DEE5E9C8F0}" v="66" dt="2023-05-28T14:06:46.785"/>
    <p1510:client id="{DD9F4E7E-7A28-41A9-8959-3EF0A20CBF29}" v="116" dt="2023-05-13T15:24:03.536"/>
    <p1510:client id="{DEF8514D-382D-452D-8ACE-9604228EF60A}" v="3" dt="2023-06-01T08:42:57.611"/>
    <p1510:client id="{EA59AE90-E63A-4965-818C-CB2C0909EDE4}" v="68" dt="2023-04-28T20:51:31.575"/>
    <p1510:client id="{F1FE0510-FD5E-449E-A060-E234053201EC}" v="80" dt="2023-05-27T09:45:30.748"/>
    <p1510:client id="{F3AB6F74-754D-41D8-87BF-416BD5EA449A}" v="881" dt="2023-05-17T15:28:24.334"/>
    <p1510:client id="{F3C428E8-D9E0-4F0B-917F-21F0C0123EE6}" v="567" dt="2023-05-20T11:05:43.582"/>
    <p1510:client id="{F9406900-7491-4CA1-B3E3-3CE4278D55BD}" v="2214" dt="2023-05-27T16:04:26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tente guest" providerId="Windows Live" clId="Web-{5F35E991-5E82-405D-AF94-E252C8D84689}"/>
    <pc:docChg chg="modSld">
      <pc:chgData name="Utente guest" userId="" providerId="Windows Live" clId="Web-{5F35E991-5E82-405D-AF94-E252C8D84689}" dt="2023-05-30T17:51:50.597" v="55" actId="20577"/>
      <pc:docMkLst>
        <pc:docMk/>
      </pc:docMkLst>
      <pc:sldChg chg="modSp">
        <pc:chgData name="Utente guest" userId="" providerId="Windows Live" clId="Web-{5F35E991-5E82-405D-AF94-E252C8D84689}" dt="2023-05-30T17:31:56.397" v="53" actId="20577"/>
        <pc:sldMkLst>
          <pc:docMk/>
          <pc:sldMk cId="742781218" sldId="267"/>
        </pc:sldMkLst>
        <pc:spChg chg="mod">
          <ac:chgData name="Utente guest" userId="" providerId="Windows Live" clId="Web-{5F35E991-5E82-405D-AF94-E252C8D84689}" dt="2023-05-30T17:31:46.162" v="49" actId="20577"/>
          <ac:spMkLst>
            <pc:docMk/>
            <pc:sldMk cId="742781218" sldId="267"/>
            <ac:spMk id="3" creationId="{01515A70-B8F7-8A8F-824D-66ABED78D672}"/>
          </ac:spMkLst>
        </pc:spChg>
        <pc:spChg chg="mod">
          <ac:chgData name="Utente guest" userId="" providerId="Windows Live" clId="Web-{5F35E991-5E82-405D-AF94-E252C8D84689}" dt="2023-05-30T17:31:56.397" v="53" actId="20577"/>
          <ac:spMkLst>
            <pc:docMk/>
            <pc:sldMk cId="742781218" sldId="267"/>
            <ac:spMk id="4" creationId="{280E7FE8-8591-C15E-0B80-CE555DC76F41}"/>
          </ac:spMkLst>
        </pc:spChg>
      </pc:sldChg>
      <pc:sldChg chg="addSp modSp">
        <pc:chgData name="Utente guest" userId="" providerId="Windows Live" clId="Web-{5F35E991-5E82-405D-AF94-E252C8D84689}" dt="2023-05-30T17:26:40.952" v="42" actId="1076"/>
        <pc:sldMkLst>
          <pc:docMk/>
          <pc:sldMk cId="660724233" sldId="275"/>
        </pc:sldMkLst>
        <pc:spChg chg="mod">
          <ac:chgData name="Utente guest" userId="" providerId="Windows Live" clId="Web-{5F35E991-5E82-405D-AF94-E252C8D84689}" dt="2023-05-30T17:24:24.785" v="18" actId="20577"/>
          <ac:spMkLst>
            <pc:docMk/>
            <pc:sldMk cId="660724233" sldId="275"/>
            <ac:spMk id="2" creationId="{D13F3369-835E-010A-C201-C3E783C3BECB}"/>
          </ac:spMkLst>
        </pc:spChg>
        <pc:spChg chg="mod">
          <ac:chgData name="Utente guest" userId="" providerId="Windows Live" clId="Web-{5F35E991-5E82-405D-AF94-E252C8D84689}" dt="2023-05-30T17:26:19.809" v="36" actId="1076"/>
          <ac:spMkLst>
            <pc:docMk/>
            <pc:sldMk cId="660724233" sldId="275"/>
            <ac:spMk id="3" creationId="{256EEB0B-1F52-044E-90E4-27986F09FD4F}"/>
          </ac:spMkLst>
        </pc:spChg>
        <pc:spChg chg="add mod">
          <ac:chgData name="Utente guest" userId="" providerId="Windows Live" clId="Web-{5F35E991-5E82-405D-AF94-E252C8D84689}" dt="2023-05-30T17:26:40.952" v="42" actId="1076"/>
          <ac:spMkLst>
            <pc:docMk/>
            <pc:sldMk cId="660724233" sldId="275"/>
            <ac:spMk id="4" creationId="{F5BE5FA5-F409-E1A6-6930-26678AF69F48}"/>
          </ac:spMkLst>
        </pc:spChg>
        <pc:spChg chg="mod">
          <ac:chgData name="Utente guest" userId="" providerId="Windows Live" clId="Web-{5F35E991-5E82-405D-AF94-E252C8D84689}" dt="2023-05-30T17:26:26.607" v="38" actId="1076"/>
          <ac:spMkLst>
            <pc:docMk/>
            <pc:sldMk cId="660724233" sldId="275"/>
            <ac:spMk id="11" creationId="{B0AC6C3C-AB73-0F61-1B29-10A688A877C8}"/>
          </ac:spMkLst>
        </pc:spChg>
        <pc:spChg chg="mod">
          <ac:chgData name="Utente guest" userId="" providerId="Windows Live" clId="Web-{5F35E991-5E82-405D-AF94-E252C8D84689}" dt="2023-05-30T17:26:22.685" v="37" actId="1076"/>
          <ac:spMkLst>
            <pc:docMk/>
            <pc:sldMk cId="660724233" sldId="275"/>
            <ac:spMk id="12" creationId="{36A2B057-4600-55E5-9563-E9CBFEA21EA0}"/>
          </ac:spMkLst>
        </pc:spChg>
        <pc:picChg chg="mod">
          <ac:chgData name="Utente guest" userId="" providerId="Windows Live" clId="Web-{5F35E991-5E82-405D-AF94-E252C8D84689}" dt="2023-05-30T17:26:36.154" v="41" actId="1076"/>
          <ac:picMkLst>
            <pc:docMk/>
            <pc:sldMk cId="660724233" sldId="275"/>
            <ac:picMk id="5" creationId="{0090CF04-96D9-B956-D341-6CA9AB43A938}"/>
          </ac:picMkLst>
        </pc:picChg>
        <pc:picChg chg="mod">
          <ac:chgData name="Utente guest" userId="" providerId="Windows Live" clId="Web-{5F35E991-5E82-405D-AF94-E252C8D84689}" dt="2023-05-30T17:26:33.685" v="40" actId="1076"/>
          <ac:picMkLst>
            <pc:docMk/>
            <pc:sldMk cId="660724233" sldId="275"/>
            <ac:picMk id="10" creationId="{A2179AE1-7CB8-7D5B-51DD-C6A8FCC2004B}"/>
          </ac:picMkLst>
        </pc:picChg>
      </pc:sldChg>
      <pc:sldChg chg="mod modShow">
        <pc:chgData name="Utente guest" userId="" providerId="Windows Live" clId="Web-{5F35E991-5E82-405D-AF94-E252C8D84689}" dt="2023-05-30T17:24:10.331" v="0"/>
        <pc:sldMkLst>
          <pc:docMk/>
          <pc:sldMk cId="2992068073" sldId="284"/>
        </pc:sldMkLst>
      </pc:sldChg>
      <pc:sldChg chg="modSp">
        <pc:chgData name="Utente guest" userId="" providerId="Windows Live" clId="Web-{5F35E991-5E82-405D-AF94-E252C8D84689}" dt="2023-05-30T17:51:50.597" v="55" actId="20577"/>
        <pc:sldMkLst>
          <pc:docMk/>
          <pc:sldMk cId="1331093195" sldId="297"/>
        </pc:sldMkLst>
        <pc:spChg chg="mod">
          <ac:chgData name="Utente guest" userId="" providerId="Windows Live" clId="Web-{5F35E991-5E82-405D-AF94-E252C8D84689}" dt="2023-05-30T17:51:50.597" v="55" actId="20577"/>
          <ac:spMkLst>
            <pc:docMk/>
            <pc:sldMk cId="1331093195" sldId="297"/>
            <ac:spMk id="3" creationId="{7CCFCCE0-B662-D2A0-295D-DFA7915D73F3}"/>
          </ac:spMkLst>
        </pc:spChg>
      </pc:sldChg>
    </pc:docChg>
  </pc:docChgLst>
  <pc:docChgLst>
    <pc:chgData name="Massimiliano Sirgiovanni" userId="cd2166b1bd31ac3f" providerId="Windows Live" clId="Web-{F3C428E8-D9E0-4F0B-917F-21F0C0123EE6}"/>
    <pc:docChg chg="addSld modSld">
      <pc:chgData name="Massimiliano Sirgiovanni" userId="cd2166b1bd31ac3f" providerId="Windows Live" clId="Web-{F3C428E8-D9E0-4F0B-917F-21F0C0123EE6}" dt="2023-05-20T11:05:43.582" v="473"/>
      <pc:docMkLst>
        <pc:docMk/>
      </pc:docMkLst>
      <pc:sldChg chg="addSp delSp modSp">
        <pc:chgData name="Massimiliano Sirgiovanni" userId="cd2166b1bd31ac3f" providerId="Windows Live" clId="Web-{F3C428E8-D9E0-4F0B-917F-21F0C0123EE6}" dt="2023-05-20T10:55:20.048" v="402"/>
        <pc:sldMkLst>
          <pc:docMk/>
          <pc:sldMk cId="4218678268" sldId="260"/>
        </pc:sldMkLst>
        <pc:picChg chg="add mod">
          <ac:chgData name="Massimiliano Sirgiovanni" userId="cd2166b1bd31ac3f" providerId="Windows Live" clId="Web-{F3C428E8-D9E0-4F0B-917F-21F0C0123EE6}" dt="2023-05-20T10:44:37.559" v="139" actId="1076"/>
          <ac:picMkLst>
            <pc:docMk/>
            <pc:sldMk cId="4218678268" sldId="260"/>
            <ac:picMk id="4" creationId="{6715583A-E122-E091-C3AA-7B01F5B99F79}"/>
          </ac:picMkLst>
        </pc:picChg>
        <pc:picChg chg="add mod">
          <ac:chgData name="Massimiliano Sirgiovanni" userId="cd2166b1bd31ac3f" providerId="Windows Live" clId="Web-{F3C428E8-D9E0-4F0B-917F-21F0C0123EE6}" dt="2023-05-20T10:46:37.969" v="149" actId="1076"/>
          <ac:picMkLst>
            <pc:docMk/>
            <pc:sldMk cId="4218678268" sldId="260"/>
            <ac:picMk id="4" creationId="{918BA9CE-79AE-C5DF-4ADF-E854FBD9E8C8}"/>
          </ac:picMkLst>
        </pc:picChg>
        <pc:picChg chg="add del mod">
          <ac:chgData name="Massimiliano Sirgiovanni" userId="cd2166b1bd31ac3f" providerId="Windows Live" clId="Web-{F3C428E8-D9E0-4F0B-917F-21F0C0123EE6}" dt="2023-05-20T10:55:18.172" v="400"/>
          <ac:picMkLst>
            <pc:docMk/>
            <pc:sldMk cId="4218678268" sldId="260"/>
            <ac:picMk id="5" creationId="{34294647-39D8-8E89-97B3-D0EE82DF7DFB}"/>
          </ac:picMkLst>
        </pc:picChg>
        <pc:picChg chg="add mod">
          <ac:chgData name="Massimiliano Sirgiovanni" userId="cd2166b1bd31ac3f" providerId="Windows Live" clId="Web-{F3C428E8-D9E0-4F0B-917F-21F0C0123EE6}" dt="2023-05-20T10:45:20.342" v="144" actId="1076"/>
          <ac:picMkLst>
            <pc:docMk/>
            <pc:sldMk cId="4218678268" sldId="260"/>
            <ac:picMk id="7" creationId="{4DE36D74-CFED-99A4-7BD0-D0DC44D5ADD3}"/>
          </ac:picMkLst>
        </pc:picChg>
        <pc:picChg chg="add del mod">
          <ac:chgData name="Massimiliano Sirgiovanni" userId="cd2166b1bd31ac3f" providerId="Windows Live" clId="Web-{F3C428E8-D9E0-4F0B-917F-21F0C0123EE6}" dt="2023-05-20T10:55:20.048" v="402"/>
          <ac:picMkLst>
            <pc:docMk/>
            <pc:sldMk cId="4218678268" sldId="260"/>
            <ac:picMk id="8" creationId="{F52B769E-105A-63B8-8112-3991D89C6605}"/>
          </ac:picMkLst>
        </pc:picChg>
        <pc:picChg chg="add del mod">
          <ac:chgData name="Massimiliano Sirgiovanni" userId="cd2166b1bd31ac3f" providerId="Windows Live" clId="Web-{F3C428E8-D9E0-4F0B-917F-21F0C0123EE6}" dt="2023-05-20T10:55:18.844" v="401"/>
          <ac:picMkLst>
            <pc:docMk/>
            <pc:sldMk cId="4218678268" sldId="260"/>
            <ac:picMk id="9" creationId="{87A9286E-3181-C6A8-9F0F-443529002953}"/>
          </ac:picMkLst>
        </pc:picChg>
      </pc:sldChg>
      <pc:sldChg chg="delSp">
        <pc:chgData name="Massimiliano Sirgiovanni" userId="cd2166b1bd31ac3f" providerId="Windows Live" clId="Web-{F3C428E8-D9E0-4F0B-917F-21F0C0123EE6}" dt="2023-05-20T10:38:30.095" v="104"/>
        <pc:sldMkLst>
          <pc:docMk/>
          <pc:sldMk cId="1929558372" sldId="270"/>
        </pc:sldMkLst>
        <pc:picChg chg="del">
          <ac:chgData name="Massimiliano Sirgiovanni" userId="cd2166b1bd31ac3f" providerId="Windows Live" clId="Web-{F3C428E8-D9E0-4F0B-917F-21F0C0123EE6}" dt="2023-05-20T10:38:30.095" v="104"/>
          <ac:picMkLst>
            <pc:docMk/>
            <pc:sldMk cId="1929558372" sldId="270"/>
            <ac:picMk id="3" creationId="{5D55DC9E-2F8D-247A-B474-BF4CD4310438}"/>
          </ac:picMkLst>
        </pc:picChg>
      </pc:sldChg>
      <pc:sldChg chg="addSp delSp modSp">
        <pc:chgData name="Massimiliano Sirgiovanni" userId="cd2166b1bd31ac3f" providerId="Windows Live" clId="Web-{F3C428E8-D9E0-4F0B-917F-21F0C0123EE6}" dt="2023-05-20T10:37:51.937" v="103" actId="20577"/>
        <pc:sldMkLst>
          <pc:docMk/>
          <pc:sldMk cId="1488860927" sldId="271"/>
        </pc:sldMkLst>
        <pc:spChg chg="add mod">
          <ac:chgData name="Massimiliano Sirgiovanni" userId="cd2166b1bd31ac3f" providerId="Windows Live" clId="Web-{F3C428E8-D9E0-4F0B-917F-21F0C0123EE6}" dt="2023-05-20T10:37:51.937" v="103" actId="20577"/>
          <ac:spMkLst>
            <pc:docMk/>
            <pc:sldMk cId="1488860927" sldId="271"/>
            <ac:spMk id="3" creationId="{BD0A6AC8-739E-9201-DDE0-96213ACE0D1C}"/>
          </ac:spMkLst>
        </pc:spChg>
        <pc:spChg chg="mod">
          <ac:chgData name="Massimiliano Sirgiovanni" userId="cd2166b1bd31ac3f" providerId="Windows Live" clId="Web-{F3C428E8-D9E0-4F0B-917F-21F0C0123EE6}" dt="2023-05-20T10:36:43.154" v="86" actId="1076"/>
          <ac:spMkLst>
            <pc:docMk/>
            <pc:sldMk cId="1488860927" sldId="271"/>
            <ac:spMk id="8" creationId="{50506834-EFF9-B22A-40DE-A648DE6BE678}"/>
          </ac:spMkLst>
        </pc:spChg>
        <pc:graphicFrameChg chg="mod modGraphic">
          <ac:chgData name="Massimiliano Sirgiovanni" userId="cd2166b1bd31ac3f" providerId="Windows Live" clId="Web-{F3C428E8-D9E0-4F0B-917F-21F0C0123EE6}" dt="2023-05-20T10:37:03.639" v="89" actId="1076"/>
          <ac:graphicFrameMkLst>
            <pc:docMk/>
            <pc:sldMk cId="1488860927" sldId="271"/>
            <ac:graphicFrameMk id="6" creationId="{BFE58911-DB29-8E9B-3240-6296CFB7B868}"/>
          </ac:graphicFrameMkLst>
        </pc:graphicFrameChg>
        <pc:picChg chg="mod">
          <ac:chgData name="Massimiliano Sirgiovanni" userId="cd2166b1bd31ac3f" providerId="Windows Live" clId="Web-{F3C428E8-D9E0-4F0B-917F-21F0C0123EE6}" dt="2023-05-20T10:34:23.134" v="66" actId="14100"/>
          <ac:picMkLst>
            <pc:docMk/>
            <pc:sldMk cId="1488860927" sldId="271"/>
            <ac:picMk id="2" creationId="{4558CC09-A433-7703-F228-1DA9505E6ACC}"/>
          </ac:picMkLst>
        </pc:picChg>
        <pc:picChg chg="del">
          <ac:chgData name="Massimiliano Sirgiovanni" userId="cd2166b1bd31ac3f" providerId="Windows Live" clId="Web-{F3C428E8-D9E0-4F0B-917F-21F0C0123EE6}" dt="2023-05-20T10:36:03.731" v="76"/>
          <ac:picMkLst>
            <pc:docMk/>
            <pc:sldMk cId="1488860927" sldId="271"/>
            <ac:picMk id="9" creationId="{750D836E-7FAF-8CFC-2D06-0AF44304D479}"/>
          </ac:picMkLst>
        </pc:picChg>
      </pc:sldChg>
      <pc:sldChg chg="addSp delSp modSp">
        <pc:chgData name="Massimiliano Sirgiovanni" userId="cd2166b1bd31ac3f" providerId="Windows Live" clId="Web-{F3C428E8-D9E0-4F0B-917F-21F0C0123EE6}" dt="2023-05-20T10:59:45.852" v="415"/>
        <pc:sldMkLst>
          <pc:docMk/>
          <pc:sldMk cId="1715100981" sldId="274"/>
        </pc:sldMkLst>
        <pc:spChg chg="mod">
          <ac:chgData name="Massimiliano Sirgiovanni" userId="cd2166b1bd31ac3f" providerId="Windows Live" clId="Web-{F3C428E8-D9E0-4F0B-917F-21F0C0123EE6}" dt="2023-05-20T10:59:09.383" v="412"/>
          <ac:spMkLst>
            <pc:docMk/>
            <pc:sldMk cId="1715100981" sldId="274"/>
            <ac:spMk id="2" creationId="{18204833-A9F5-82FB-9634-14A9CF89A870}"/>
          </ac:spMkLst>
        </pc:spChg>
        <pc:spChg chg="add mod">
          <ac:chgData name="Massimiliano Sirgiovanni" userId="cd2166b1bd31ac3f" providerId="Windows Live" clId="Web-{F3C428E8-D9E0-4F0B-917F-21F0C0123EE6}" dt="2023-05-20T10:59:45.852" v="415"/>
          <ac:spMkLst>
            <pc:docMk/>
            <pc:sldMk cId="1715100981" sldId="274"/>
            <ac:spMk id="5" creationId="{1BCDF73B-85A9-0895-278E-079A6F0E74EF}"/>
          </ac:spMkLst>
        </pc:spChg>
        <pc:spChg chg="mod">
          <ac:chgData name="Massimiliano Sirgiovanni" userId="cd2166b1bd31ac3f" providerId="Windows Live" clId="Web-{F3C428E8-D9E0-4F0B-917F-21F0C0123EE6}" dt="2023-05-20T10:59:09.383" v="412"/>
          <ac:spMkLst>
            <pc:docMk/>
            <pc:sldMk cId="1715100981" sldId="274"/>
            <ac:spMk id="8" creationId="{6B0CBE63-67CE-7BEB-6563-F5C60DAA0988}"/>
          </ac:spMkLst>
        </pc:spChg>
        <pc:spChg chg="del">
          <ac:chgData name="Massimiliano Sirgiovanni" userId="cd2166b1bd31ac3f" providerId="Windows Live" clId="Web-{F3C428E8-D9E0-4F0B-917F-21F0C0123EE6}" dt="2023-05-20T10:59:09.383" v="412"/>
          <ac:spMkLst>
            <pc:docMk/>
            <pc:sldMk cId="1715100981" sldId="274"/>
            <ac:spMk id="11" creationId="{63F5877B-98C7-49DD-83AB-0F6F57CB6543}"/>
          </ac:spMkLst>
        </pc:spChg>
        <pc:spChg chg="del">
          <ac:chgData name="Massimiliano Sirgiovanni" userId="cd2166b1bd31ac3f" providerId="Windows Live" clId="Web-{F3C428E8-D9E0-4F0B-917F-21F0C0123EE6}" dt="2023-05-20T10:59:09.383" v="412"/>
          <ac:spMkLst>
            <pc:docMk/>
            <pc:sldMk cId="1715100981" sldId="274"/>
            <ac:spMk id="13" creationId="{4EA91930-66BC-4C41-B4F5-C31EB216F64B}"/>
          </ac:spMkLst>
        </pc:spChg>
        <pc:spChg chg="del">
          <ac:chgData name="Massimiliano Sirgiovanni" userId="cd2166b1bd31ac3f" providerId="Windows Live" clId="Web-{F3C428E8-D9E0-4F0B-917F-21F0C0123EE6}" dt="2023-05-20T10:59:09.383" v="412"/>
          <ac:spMkLst>
            <pc:docMk/>
            <pc:sldMk cId="1715100981" sldId="274"/>
            <ac:spMk id="15" creationId="{6313CF8F-B436-401E-9575-DE0F8E8B5B17}"/>
          </ac:spMkLst>
        </pc:spChg>
        <pc:spChg chg="del">
          <ac:chgData name="Massimiliano Sirgiovanni" userId="cd2166b1bd31ac3f" providerId="Windows Live" clId="Web-{F3C428E8-D9E0-4F0B-917F-21F0C0123EE6}" dt="2023-05-20T10:59:09.383" v="412"/>
          <ac:spMkLst>
            <pc:docMk/>
            <pc:sldMk cId="1715100981" sldId="274"/>
            <ac:spMk id="17" creationId="{2A38CFE9-C30A-4551-ACCB-D5808FBC39CD}"/>
          </ac:spMkLst>
        </pc:spChg>
        <pc:spChg chg="del">
          <ac:chgData name="Massimiliano Sirgiovanni" userId="cd2166b1bd31ac3f" providerId="Windows Live" clId="Web-{F3C428E8-D9E0-4F0B-917F-21F0C0123EE6}" dt="2023-05-20T10:59:09.383" v="412"/>
          <ac:spMkLst>
            <pc:docMk/>
            <pc:sldMk cId="1715100981" sldId="274"/>
            <ac:spMk id="19" creationId="{67EF550F-47CE-4FB2-9DAC-12AD835C833D}"/>
          </ac:spMkLst>
        </pc:spChg>
        <pc:spChg chg="add">
          <ac:chgData name="Massimiliano Sirgiovanni" userId="cd2166b1bd31ac3f" providerId="Windows Live" clId="Web-{F3C428E8-D9E0-4F0B-917F-21F0C0123EE6}" dt="2023-05-20T10:59:09.383" v="412"/>
          <ac:spMkLst>
            <pc:docMk/>
            <pc:sldMk cId="1715100981" sldId="274"/>
            <ac:spMk id="24" creationId="{2C61293E-6EBE-43EF-A52C-9BEBFD7679D4}"/>
          </ac:spMkLst>
        </pc:spChg>
        <pc:spChg chg="add">
          <ac:chgData name="Massimiliano Sirgiovanni" userId="cd2166b1bd31ac3f" providerId="Windows Live" clId="Web-{F3C428E8-D9E0-4F0B-917F-21F0C0123EE6}" dt="2023-05-20T10:59:09.383" v="412"/>
          <ac:spMkLst>
            <pc:docMk/>
            <pc:sldMk cId="1715100981" sldId="274"/>
            <ac:spMk id="26" creationId="{3FCFB1DE-0B7E-48CC-BA90-B2AB0889F9D6}"/>
          </ac:spMkLst>
        </pc:spChg>
        <pc:picChg chg="add del">
          <ac:chgData name="Massimiliano Sirgiovanni" userId="cd2166b1bd31ac3f" providerId="Windows Live" clId="Web-{F3C428E8-D9E0-4F0B-917F-21F0C0123EE6}" dt="2023-05-20T10:58:27.444" v="411"/>
          <ac:picMkLst>
            <pc:docMk/>
            <pc:sldMk cId="1715100981" sldId="274"/>
            <ac:picMk id="3" creationId="{1CF74872-7F64-8D0D-D206-C1DB2B7EB1F7}"/>
          </ac:picMkLst>
        </pc:picChg>
        <pc:picChg chg="mod ord">
          <ac:chgData name="Massimiliano Sirgiovanni" userId="cd2166b1bd31ac3f" providerId="Windows Live" clId="Web-{F3C428E8-D9E0-4F0B-917F-21F0C0123EE6}" dt="2023-05-20T10:59:09.383" v="412"/>
          <ac:picMkLst>
            <pc:docMk/>
            <pc:sldMk cId="1715100981" sldId="274"/>
            <ac:picMk id="4" creationId="{0CAF542D-7FEC-03A0-AFB1-E1F99F3341F5}"/>
          </ac:picMkLst>
        </pc:picChg>
      </pc:sldChg>
      <pc:sldChg chg="addSp modSp">
        <pc:chgData name="Massimiliano Sirgiovanni" userId="cd2166b1bd31ac3f" providerId="Windows Live" clId="Web-{F3C428E8-D9E0-4F0B-917F-21F0C0123EE6}" dt="2023-05-20T10:33:19.429" v="57" actId="20577"/>
        <pc:sldMkLst>
          <pc:docMk/>
          <pc:sldMk cId="660724233" sldId="275"/>
        </pc:sldMkLst>
        <pc:spChg chg="mod">
          <ac:chgData name="Massimiliano Sirgiovanni" userId="cd2166b1bd31ac3f" providerId="Windows Live" clId="Web-{F3C428E8-D9E0-4F0B-917F-21F0C0123EE6}" dt="2023-05-20T10:33:19.429" v="57" actId="20577"/>
          <ac:spMkLst>
            <pc:docMk/>
            <pc:sldMk cId="660724233" sldId="275"/>
            <ac:spMk id="11" creationId="{B0AC6C3C-AB73-0F61-1B29-10A688A877C8}"/>
          </ac:spMkLst>
        </pc:spChg>
        <pc:spChg chg="mod">
          <ac:chgData name="Massimiliano Sirgiovanni" userId="cd2166b1bd31ac3f" providerId="Windows Live" clId="Web-{F3C428E8-D9E0-4F0B-917F-21F0C0123EE6}" dt="2023-05-20T10:32:07.239" v="17" actId="20577"/>
          <ac:spMkLst>
            <pc:docMk/>
            <pc:sldMk cId="660724233" sldId="275"/>
            <ac:spMk id="12" creationId="{36A2B057-4600-55E5-9563-E9CBFEA21EA0}"/>
          </ac:spMkLst>
        </pc:spChg>
        <pc:picChg chg="add mod">
          <ac:chgData name="Massimiliano Sirgiovanni" userId="cd2166b1bd31ac3f" providerId="Windows Live" clId="Web-{F3C428E8-D9E0-4F0B-917F-21F0C0123EE6}" dt="2023-05-20T10:31:19.394" v="9" actId="14100"/>
          <ac:picMkLst>
            <pc:docMk/>
            <pc:sldMk cId="660724233" sldId="275"/>
            <ac:picMk id="3" creationId="{6346526A-1AC0-4C60-67D8-B1C8A4F471A7}"/>
          </ac:picMkLst>
        </pc:picChg>
      </pc:sldChg>
      <pc:sldChg chg="addSp delSp modSp new mod setBg addAnim setClrOvrMap">
        <pc:chgData name="Massimiliano Sirgiovanni" userId="cd2166b1bd31ac3f" providerId="Windows Live" clId="Web-{F3C428E8-D9E0-4F0B-917F-21F0C0123EE6}" dt="2023-05-20T10:44:59.794" v="140"/>
        <pc:sldMkLst>
          <pc:docMk/>
          <pc:sldMk cId="1737051230" sldId="276"/>
        </pc:sldMkLst>
        <pc:spChg chg="mod ord">
          <ac:chgData name="Massimiliano Sirgiovanni" userId="cd2166b1bd31ac3f" providerId="Windows Live" clId="Web-{F3C428E8-D9E0-4F0B-917F-21F0C0123EE6}" dt="2023-05-20T10:43:22.088" v="135"/>
          <ac:spMkLst>
            <pc:docMk/>
            <pc:sldMk cId="1737051230" sldId="276"/>
            <ac:spMk id="2" creationId="{F12CA686-6FDD-335B-2D79-80EAA3CC1FF3}"/>
          </ac:spMkLst>
        </pc:spChg>
        <pc:spChg chg="del">
          <ac:chgData name="Massimiliano Sirgiovanni" userId="cd2166b1bd31ac3f" providerId="Windows Live" clId="Web-{F3C428E8-D9E0-4F0B-917F-21F0C0123EE6}" dt="2023-05-20T10:39:04.127" v="106"/>
          <ac:spMkLst>
            <pc:docMk/>
            <pc:sldMk cId="1737051230" sldId="276"/>
            <ac:spMk id="3" creationId="{F84AD0DE-70E1-C0BF-1298-9C3AB5763EDE}"/>
          </ac:spMkLst>
        </pc:spChg>
        <pc:spChg chg="add del mod">
          <ac:chgData name="Massimiliano Sirgiovanni" userId="cd2166b1bd31ac3f" providerId="Windows Live" clId="Web-{F3C428E8-D9E0-4F0B-917F-21F0C0123EE6}" dt="2023-05-20T10:41:03.178" v="124"/>
          <ac:spMkLst>
            <pc:docMk/>
            <pc:sldMk cId="1737051230" sldId="276"/>
            <ac:spMk id="8" creationId="{F3D7FC02-4573-81F5-CE22-3262E3E5615F}"/>
          </ac:spMkLst>
        </pc:spChg>
        <pc:spChg chg="add del">
          <ac:chgData name="Massimiliano Sirgiovanni" userId="cd2166b1bd31ac3f" providerId="Windows Live" clId="Web-{F3C428E8-D9E0-4F0B-917F-21F0C0123EE6}" dt="2023-05-20T10:40:39.349" v="122"/>
          <ac:spMkLst>
            <pc:docMk/>
            <pc:sldMk cId="1737051230" sldId="276"/>
            <ac:spMk id="11" creationId="{7C432AFE-B3D2-4BFF-BF8F-96C27AFF1AC7}"/>
          </ac:spMkLst>
        </pc:spChg>
        <pc:spChg chg="add del">
          <ac:chgData name="Massimiliano Sirgiovanni" userId="cd2166b1bd31ac3f" providerId="Windows Live" clId="Web-{F3C428E8-D9E0-4F0B-917F-21F0C0123EE6}" dt="2023-05-20T10:40:39.349" v="122"/>
          <ac:spMkLst>
            <pc:docMk/>
            <pc:sldMk cId="1737051230" sldId="276"/>
            <ac:spMk id="13" creationId="{AF2F604E-43BE-4DC3-B983-E071523364F8}"/>
          </ac:spMkLst>
        </pc:spChg>
        <pc:spChg chg="add del">
          <ac:chgData name="Massimiliano Sirgiovanni" userId="cd2166b1bd31ac3f" providerId="Windows Live" clId="Web-{F3C428E8-D9E0-4F0B-917F-21F0C0123EE6}" dt="2023-05-20T10:40:39.349" v="122"/>
          <ac:spMkLst>
            <pc:docMk/>
            <pc:sldMk cId="1737051230" sldId="276"/>
            <ac:spMk id="15" creationId="{08C9B587-E65E-4B52-B37C-ABEBB6E87928}"/>
          </ac:spMkLst>
        </pc:spChg>
        <pc:spChg chg="add del">
          <ac:chgData name="Massimiliano Sirgiovanni" userId="cd2166b1bd31ac3f" providerId="Windows Live" clId="Web-{F3C428E8-D9E0-4F0B-917F-21F0C0123EE6}" dt="2023-05-20T10:41:09.662" v="125"/>
          <ac:spMkLst>
            <pc:docMk/>
            <pc:sldMk cId="1737051230" sldId="276"/>
            <ac:spMk id="20" creationId="{A9D2268A-D939-4E78-91B6-6C7E46406788}"/>
          </ac:spMkLst>
        </pc:spChg>
        <pc:spChg chg="add del">
          <ac:chgData name="Massimiliano Sirgiovanni" userId="cd2166b1bd31ac3f" providerId="Windows Live" clId="Web-{F3C428E8-D9E0-4F0B-917F-21F0C0123EE6}" dt="2023-05-20T10:41:09.662" v="125"/>
          <ac:spMkLst>
            <pc:docMk/>
            <pc:sldMk cId="1737051230" sldId="276"/>
            <ac:spMk id="22" creationId="{E0C43A58-225D-452D-8185-0D89D1EED861}"/>
          </ac:spMkLst>
        </pc:spChg>
        <pc:spChg chg="add del">
          <ac:chgData name="Massimiliano Sirgiovanni" userId="cd2166b1bd31ac3f" providerId="Windows Live" clId="Web-{F3C428E8-D9E0-4F0B-917F-21F0C0123EE6}" dt="2023-05-20T10:42:17.492" v="132"/>
          <ac:spMkLst>
            <pc:docMk/>
            <pc:sldMk cId="1737051230" sldId="276"/>
            <ac:spMk id="27" creationId="{8A95209C-5275-4E15-8EA7-7F42980ABF2D}"/>
          </ac:spMkLst>
        </pc:spChg>
        <pc:spChg chg="add del">
          <ac:chgData name="Massimiliano Sirgiovanni" userId="cd2166b1bd31ac3f" providerId="Windows Live" clId="Web-{F3C428E8-D9E0-4F0B-917F-21F0C0123EE6}" dt="2023-05-20T10:42:17.492" v="132"/>
          <ac:spMkLst>
            <pc:docMk/>
            <pc:sldMk cId="1737051230" sldId="276"/>
            <ac:spMk id="29" creationId="{4F2ED431-E304-4FF0-9F4E-032783C9D612}"/>
          </ac:spMkLst>
        </pc:spChg>
        <pc:spChg chg="add del">
          <ac:chgData name="Massimiliano Sirgiovanni" userId="cd2166b1bd31ac3f" providerId="Windows Live" clId="Web-{F3C428E8-D9E0-4F0B-917F-21F0C0123EE6}" dt="2023-05-20T10:42:17.492" v="132"/>
          <ac:spMkLst>
            <pc:docMk/>
            <pc:sldMk cId="1737051230" sldId="276"/>
            <ac:spMk id="31" creationId="{4E87FCFB-2CCE-460D-B3DD-557C8BD1B94A}"/>
          </ac:spMkLst>
        </pc:spChg>
        <pc:spChg chg="add del">
          <ac:chgData name="Massimiliano Sirgiovanni" userId="cd2166b1bd31ac3f" providerId="Windows Live" clId="Web-{F3C428E8-D9E0-4F0B-917F-21F0C0123EE6}" dt="2023-05-20T10:43:22.088" v="135"/>
          <ac:spMkLst>
            <pc:docMk/>
            <pc:sldMk cId="1737051230" sldId="276"/>
            <ac:spMk id="36" creationId="{8A95209C-5275-4E15-8EA7-7F42980ABF2D}"/>
          </ac:spMkLst>
        </pc:spChg>
        <pc:spChg chg="add del">
          <ac:chgData name="Massimiliano Sirgiovanni" userId="cd2166b1bd31ac3f" providerId="Windows Live" clId="Web-{F3C428E8-D9E0-4F0B-917F-21F0C0123EE6}" dt="2023-05-20T10:43:22.088" v="135"/>
          <ac:spMkLst>
            <pc:docMk/>
            <pc:sldMk cId="1737051230" sldId="276"/>
            <ac:spMk id="38" creationId="{4F2ED431-E304-4FF0-9F4E-032783C9D612}"/>
          </ac:spMkLst>
        </pc:spChg>
        <pc:spChg chg="add del">
          <ac:chgData name="Massimiliano Sirgiovanni" userId="cd2166b1bd31ac3f" providerId="Windows Live" clId="Web-{F3C428E8-D9E0-4F0B-917F-21F0C0123EE6}" dt="2023-05-20T10:43:22.088" v="135"/>
          <ac:spMkLst>
            <pc:docMk/>
            <pc:sldMk cId="1737051230" sldId="276"/>
            <ac:spMk id="40" creationId="{4E87FCFB-2CCE-460D-B3DD-557C8BD1B94A}"/>
          </ac:spMkLst>
        </pc:spChg>
        <pc:spChg chg="add">
          <ac:chgData name="Massimiliano Sirgiovanni" userId="cd2166b1bd31ac3f" providerId="Windows Live" clId="Web-{F3C428E8-D9E0-4F0B-917F-21F0C0123EE6}" dt="2023-05-20T10:43:22.088" v="135"/>
          <ac:spMkLst>
            <pc:docMk/>
            <pc:sldMk cId="1737051230" sldId="276"/>
            <ac:spMk id="45" creationId="{8A95209C-5275-4E15-8EA7-7F42980ABF2D}"/>
          </ac:spMkLst>
        </pc:spChg>
        <pc:spChg chg="add">
          <ac:chgData name="Massimiliano Sirgiovanni" userId="cd2166b1bd31ac3f" providerId="Windows Live" clId="Web-{F3C428E8-D9E0-4F0B-917F-21F0C0123EE6}" dt="2023-05-20T10:43:22.088" v="135"/>
          <ac:spMkLst>
            <pc:docMk/>
            <pc:sldMk cId="1737051230" sldId="276"/>
            <ac:spMk id="47" creationId="{4F2ED431-E304-4FF0-9F4E-032783C9D612}"/>
          </ac:spMkLst>
        </pc:spChg>
        <pc:spChg chg="add">
          <ac:chgData name="Massimiliano Sirgiovanni" userId="cd2166b1bd31ac3f" providerId="Windows Live" clId="Web-{F3C428E8-D9E0-4F0B-917F-21F0C0123EE6}" dt="2023-05-20T10:43:22.088" v="135"/>
          <ac:spMkLst>
            <pc:docMk/>
            <pc:sldMk cId="1737051230" sldId="276"/>
            <ac:spMk id="49" creationId="{4E87FCFB-2CCE-460D-B3DD-557C8BD1B94A}"/>
          </ac:spMkLst>
        </pc:spChg>
        <pc:picChg chg="add del mod ord">
          <ac:chgData name="Massimiliano Sirgiovanni" userId="cd2166b1bd31ac3f" providerId="Windows Live" clId="Web-{F3C428E8-D9E0-4F0B-917F-21F0C0123EE6}" dt="2023-05-20T10:42:02.273" v="128"/>
          <ac:picMkLst>
            <pc:docMk/>
            <pc:sldMk cId="1737051230" sldId="276"/>
            <ac:picMk id="4" creationId="{1B6467AD-07C5-DDB1-A0D9-52887D226655}"/>
          </ac:picMkLst>
        </pc:picChg>
        <pc:picChg chg="add del mod">
          <ac:chgData name="Massimiliano Sirgiovanni" userId="cd2166b1bd31ac3f" providerId="Windows Live" clId="Web-{F3C428E8-D9E0-4F0B-917F-21F0C0123EE6}" dt="2023-05-20T10:41:44.632" v="127"/>
          <ac:picMkLst>
            <pc:docMk/>
            <pc:sldMk cId="1737051230" sldId="276"/>
            <ac:picMk id="5" creationId="{8B45EA7B-D1EE-13DF-2E32-825A415D6A3F}"/>
          </ac:picMkLst>
        </pc:picChg>
        <pc:picChg chg="add mod">
          <ac:chgData name="Massimiliano Sirgiovanni" userId="cd2166b1bd31ac3f" providerId="Windows Live" clId="Web-{F3C428E8-D9E0-4F0B-917F-21F0C0123EE6}" dt="2023-05-20T10:42:17.492" v="132"/>
          <ac:picMkLst>
            <pc:docMk/>
            <pc:sldMk cId="1737051230" sldId="276"/>
            <ac:picMk id="6" creationId="{D40E982E-CDD7-C066-62E8-55F47E22770E}"/>
          </ac:picMkLst>
        </pc:picChg>
        <pc:picChg chg="add mod">
          <ac:chgData name="Massimiliano Sirgiovanni" userId="cd2166b1bd31ac3f" providerId="Windows Live" clId="Web-{F3C428E8-D9E0-4F0B-917F-21F0C0123EE6}" dt="2023-05-20T10:43:22.088" v="135"/>
          <ac:picMkLst>
            <pc:docMk/>
            <pc:sldMk cId="1737051230" sldId="276"/>
            <ac:picMk id="7" creationId="{9A7CFBFB-2F0A-18A3-9430-5A126BA92D8C}"/>
          </ac:picMkLst>
        </pc:picChg>
        <pc:picChg chg="del">
          <ac:chgData name="Massimiliano Sirgiovanni" userId="cd2166b1bd31ac3f" providerId="Windows Live" clId="Web-{F3C428E8-D9E0-4F0B-917F-21F0C0123EE6}" dt="2023-05-20T10:44:59.794" v="140"/>
          <ac:picMkLst>
            <pc:docMk/>
            <pc:sldMk cId="1737051230" sldId="276"/>
            <ac:picMk id="9" creationId="{96BF059E-50CD-CF62-E9B7-BF11D071688F}"/>
          </ac:picMkLst>
        </pc:picChg>
      </pc:sldChg>
      <pc:sldChg chg="addSp delSp modSp mod setBg">
        <pc:chgData name="Massimiliano Sirgiovanni" userId="cd2166b1bd31ac3f" providerId="Windows Live" clId="Web-{F3C428E8-D9E0-4F0B-917F-21F0C0123EE6}" dt="2023-05-20T10:52:03.307" v="369" actId="1076"/>
        <pc:sldMkLst>
          <pc:docMk/>
          <pc:sldMk cId="1651512404" sldId="277"/>
        </pc:sldMkLst>
        <pc:spChg chg="mod">
          <ac:chgData name="Massimiliano Sirgiovanni" userId="cd2166b1bd31ac3f" providerId="Windows Live" clId="Web-{F3C428E8-D9E0-4F0B-917F-21F0C0123EE6}" dt="2023-05-20T10:52:03.307" v="369" actId="1076"/>
          <ac:spMkLst>
            <pc:docMk/>
            <pc:sldMk cId="1651512404" sldId="277"/>
            <ac:spMk id="2" creationId="{973224DB-BE74-11D0-5DA2-67324207321F}"/>
          </ac:spMkLst>
        </pc:spChg>
        <pc:spChg chg="mod">
          <ac:chgData name="Massimiliano Sirgiovanni" userId="cd2166b1bd31ac3f" providerId="Windows Live" clId="Web-{F3C428E8-D9E0-4F0B-917F-21F0C0123EE6}" dt="2023-05-20T10:49:41.850" v="333" actId="20577"/>
          <ac:spMkLst>
            <pc:docMk/>
            <pc:sldMk cId="1651512404" sldId="277"/>
            <ac:spMk id="3" creationId="{A1B4C417-5AB0-6247-5D01-94ACE5C708DD}"/>
          </ac:spMkLst>
        </pc:spChg>
        <pc:spChg chg="mod">
          <ac:chgData name="Massimiliano Sirgiovanni" userId="cd2166b1bd31ac3f" providerId="Windows Live" clId="Web-{F3C428E8-D9E0-4F0B-917F-21F0C0123EE6}" dt="2023-05-20T10:49:49.959" v="335" actId="20577"/>
          <ac:spMkLst>
            <pc:docMk/>
            <pc:sldMk cId="1651512404" sldId="277"/>
            <ac:spMk id="6" creationId="{9D3F4332-6F0C-4621-35EF-0B2AF7FDBEEC}"/>
          </ac:spMkLst>
        </pc:spChg>
        <pc:spChg chg="add del mod">
          <ac:chgData name="Massimiliano Sirgiovanni" userId="cd2166b1bd31ac3f" providerId="Windows Live" clId="Web-{F3C428E8-D9E0-4F0B-917F-21F0C0123EE6}" dt="2023-05-20T10:51:55.010" v="367"/>
          <ac:spMkLst>
            <pc:docMk/>
            <pc:sldMk cId="1651512404" sldId="277"/>
            <ac:spMk id="7" creationId="{7AC5C6D8-62AB-5501-A820-30B926B480D4}"/>
          </ac:spMkLst>
        </pc:spChg>
        <pc:spChg chg="mod">
          <ac:chgData name="Massimiliano Sirgiovanni" userId="cd2166b1bd31ac3f" providerId="Windows Live" clId="Web-{F3C428E8-D9E0-4F0B-917F-21F0C0123EE6}" dt="2023-05-20T10:50:02.210" v="345" actId="20577"/>
          <ac:spMkLst>
            <pc:docMk/>
            <pc:sldMk cId="1651512404" sldId="277"/>
            <ac:spMk id="8" creationId="{0161C0DC-BAFD-0D07-468C-B97598379E14}"/>
          </ac:spMkLst>
        </pc:spChg>
        <pc:spChg chg="del mod">
          <ac:chgData name="Massimiliano Sirgiovanni" userId="cd2166b1bd31ac3f" providerId="Windows Live" clId="Web-{F3C428E8-D9E0-4F0B-917F-21F0C0123EE6}" dt="2023-05-20T10:51:39.853" v="362"/>
          <ac:spMkLst>
            <pc:docMk/>
            <pc:sldMk cId="1651512404" sldId="277"/>
            <ac:spMk id="10" creationId="{6110BAFB-C60C-3E5F-EDF5-B133A3F257B7}"/>
          </ac:spMkLst>
        </pc:spChg>
        <pc:spChg chg="add del">
          <ac:chgData name="Massimiliano Sirgiovanni" userId="cd2166b1bd31ac3f" providerId="Windows Live" clId="Web-{F3C428E8-D9E0-4F0B-917F-21F0C0123EE6}" dt="2023-05-20T10:51:55.010" v="367"/>
          <ac:spMkLst>
            <pc:docMk/>
            <pc:sldMk cId="1651512404" sldId="277"/>
            <ac:spMk id="13" creationId="{657F69E0-C4B0-4BEC-A689-4F8D877F05D4}"/>
          </ac:spMkLst>
        </pc:spChg>
        <pc:spChg chg="add del">
          <ac:chgData name="Massimiliano Sirgiovanni" userId="cd2166b1bd31ac3f" providerId="Windows Live" clId="Web-{F3C428E8-D9E0-4F0B-917F-21F0C0123EE6}" dt="2023-05-20T10:51:55.010" v="367"/>
          <ac:spMkLst>
            <pc:docMk/>
            <pc:sldMk cId="1651512404" sldId="277"/>
            <ac:spMk id="15" creationId="{9F6380B4-6A1C-481E-8408-B4E6C75B9B81}"/>
          </ac:spMkLst>
        </pc:spChg>
        <pc:spChg chg="add del">
          <ac:chgData name="Massimiliano Sirgiovanni" userId="cd2166b1bd31ac3f" providerId="Windows Live" clId="Web-{F3C428E8-D9E0-4F0B-917F-21F0C0123EE6}" dt="2023-05-20T10:51:53.354" v="364"/>
          <ac:spMkLst>
            <pc:docMk/>
            <pc:sldMk cId="1651512404" sldId="277"/>
            <ac:spMk id="20" creationId="{8A95209C-5275-4E15-8EA7-7F42980ABF2D}"/>
          </ac:spMkLst>
        </pc:spChg>
        <pc:spChg chg="add del">
          <ac:chgData name="Massimiliano Sirgiovanni" userId="cd2166b1bd31ac3f" providerId="Windows Live" clId="Web-{F3C428E8-D9E0-4F0B-917F-21F0C0123EE6}" dt="2023-05-20T10:51:53.354" v="364"/>
          <ac:spMkLst>
            <pc:docMk/>
            <pc:sldMk cId="1651512404" sldId="277"/>
            <ac:spMk id="22" creationId="{4F2ED431-E304-4FF0-9F4E-032783C9D612}"/>
          </ac:spMkLst>
        </pc:spChg>
        <pc:spChg chg="add del">
          <ac:chgData name="Massimiliano Sirgiovanni" userId="cd2166b1bd31ac3f" providerId="Windows Live" clId="Web-{F3C428E8-D9E0-4F0B-917F-21F0C0123EE6}" dt="2023-05-20T10:51:53.354" v="364"/>
          <ac:spMkLst>
            <pc:docMk/>
            <pc:sldMk cId="1651512404" sldId="277"/>
            <ac:spMk id="24" creationId="{4E87FCFB-2CCE-460D-B3DD-557C8BD1B94A}"/>
          </ac:spMkLst>
        </pc:spChg>
        <pc:spChg chg="add del">
          <ac:chgData name="Massimiliano Sirgiovanni" userId="cd2166b1bd31ac3f" providerId="Windows Live" clId="Web-{F3C428E8-D9E0-4F0B-917F-21F0C0123EE6}" dt="2023-05-20T10:51:54.996" v="366"/>
          <ac:spMkLst>
            <pc:docMk/>
            <pc:sldMk cId="1651512404" sldId="277"/>
            <ac:spMk id="26" creationId="{71B2258F-86CA-4D4D-8270-BC05FCDEBFB3}"/>
          </ac:spMkLst>
        </pc:spChg>
        <pc:spChg chg="add">
          <ac:chgData name="Massimiliano Sirgiovanni" userId="cd2166b1bd31ac3f" providerId="Windows Live" clId="Web-{F3C428E8-D9E0-4F0B-917F-21F0C0123EE6}" dt="2023-05-20T10:51:55.010" v="367"/>
          <ac:spMkLst>
            <pc:docMk/>
            <pc:sldMk cId="1651512404" sldId="277"/>
            <ac:spMk id="28" creationId="{8A95209C-5275-4E15-8EA7-7F42980ABF2D}"/>
          </ac:spMkLst>
        </pc:spChg>
        <pc:spChg chg="add">
          <ac:chgData name="Massimiliano Sirgiovanni" userId="cd2166b1bd31ac3f" providerId="Windows Live" clId="Web-{F3C428E8-D9E0-4F0B-917F-21F0C0123EE6}" dt="2023-05-20T10:51:55.010" v="367"/>
          <ac:spMkLst>
            <pc:docMk/>
            <pc:sldMk cId="1651512404" sldId="277"/>
            <ac:spMk id="29" creationId="{4F2ED431-E304-4FF0-9F4E-032783C9D612}"/>
          </ac:spMkLst>
        </pc:spChg>
        <pc:spChg chg="add">
          <ac:chgData name="Massimiliano Sirgiovanni" userId="cd2166b1bd31ac3f" providerId="Windows Live" clId="Web-{F3C428E8-D9E0-4F0B-917F-21F0C0123EE6}" dt="2023-05-20T10:51:55.010" v="367"/>
          <ac:spMkLst>
            <pc:docMk/>
            <pc:sldMk cId="1651512404" sldId="277"/>
            <ac:spMk id="30" creationId="{4E87FCFB-2CCE-460D-B3DD-557C8BD1B94A}"/>
          </ac:spMkLst>
        </pc:spChg>
        <pc:picChg chg="mod">
          <ac:chgData name="Massimiliano Sirgiovanni" userId="cd2166b1bd31ac3f" providerId="Windows Live" clId="Web-{F3C428E8-D9E0-4F0B-917F-21F0C0123EE6}" dt="2023-05-20T10:51:55.010" v="367"/>
          <ac:picMkLst>
            <pc:docMk/>
            <pc:sldMk cId="1651512404" sldId="277"/>
            <ac:picMk id="4" creationId="{3A611EE5-1DA6-4FCD-3915-1A7FD29FADAE}"/>
          </ac:picMkLst>
        </pc:picChg>
      </pc:sldChg>
      <pc:sldChg chg="addSp delSp modSp new mod setBg">
        <pc:chgData name="Massimiliano Sirgiovanni" userId="cd2166b1bd31ac3f" providerId="Windows Live" clId="Web-{F3C428E8-D9E0-4F0B-917F-21F0C0123EE6}" dt="2023-05-20T11:05:43.582" v="473"/>
        <pc:sldMkLst>
          <pc:docMk/>
          <pc:sldMk cId="3290464331" sldId="278"/>
        </pc:sldMkLst>
        <pc:spChg chg="del mod">
          <ac:chgData name="Massimiliano Sirgiovanni" userId="cd2166b1bd31ac3f" providerId="Windows Live" clId="Web-{F3C428E8-D9E0-4F0B-917F-21F0C0123EE6}" dt="2023-05-20T11:04:55.081" v="448"/>
          <ac:spMkLst>
            <pc:docMk/>
            <pc:sldMk cId="3290464331" sldId="278"/>
            <ac:spMk id="2" creationId="{42278C2D-282F-F532-69B2-D7ED9B1CDB4D}"/>
          </ac:spMkLst>
        </pc:spChg>
        <pc:spChg chg="del">
          <ac:chgData name="Massimiliano Sirgiovanni" userId="cd2166b1bd31ac3f" providerId="Windows Live" clId="Web-{F3C428E8-D9E0-4F0B-917F-21F0C0123EE6}" dt="2023-05-20T10:52:41.261" v="371"/>
          <ac:spMkLst>
            <pc:docMk/>
            <pc:sldMk cId="3290464331" sldId="278"/>
            <ac:spMk id="3" creationId="{2A06F486-E0FA-0D5A-366F-2B40C69B8635}"/>
          </ac:spMkLst>
        </pc:spChg>
        <pc:spChg chg="add del mod">
          <ac:chgData name="Massimiliano Sirgiovanni" userId="cd2166b1bd31ac3f" providerId="Windows Live" clId="Web-{F3C428E8-D9E0-4F0B-917F-21F0C0123EE6}" dt="2023-05-20T11:05:29.863" v="468"/>
          <ac:spMkLst>
            <pc:docMk/>
            <pc:sldMk cId="3290464331" sldId="278"/>
            <ac:spMk id="5" creationId="{049E4F4B-49A3-238A-FCFE-4F4A9F54A799}"/>
          </ac:spMkLst>
        </pc:spChg>
        <pc:spChg chg="add del">
          <ac:chgData name="Massimiliano Sirgiovanni" userId="cd2166b1bd31ac3f" providerId="Windows Live" clId="Web-{F3C428E8-D9E0-4F0B-917F-21F0C0123EE6}" dt="2023-05-20T11:01:53.700" v="422"/>
          <ac:spMkLst>
            <pc:docMk/>
            <pc:sldMk cId="3290464331" sldId="278"/>
            <ac:spMk id="6" creationId="{A2AB31BA-7E33-32BD-33F2-17AB08748C3D}"/>
          </ac:spMkLst>
        </pc:spChg>
        <pc:spChg chg="add del mod">
          <ac:chgData name="Massimiliano Sirgiovanni" userId="cd2166b1bd31ac3f" providerId="Windows Live" clId="Web-{F3C428E8-D9E0-4F0B-917F-21F0C0123EE6}" dt="2023-05-20T11:05:29.863" v="467"/>
          <ac:spMkLst>
            <pc:docMk/>
            <pc:sldMk cId="3290464331" sldId="278"/>
            <ac:spMk id="7" creationId="{E1FEAA9E-3A47-4FDE-2211-5B957F082679}"/>
          </ac:spMkLst>
        </pc:spChg>
        <pc:spChg chg="add del">
          <ac:chgData name="Massimiliano Sirgiovanni" userId="cd2166b1bd31ac3f" providerId="Windows Live" clId="Web-{F3C428E8-D9E0-4F0B-917F-21F0C0123EE6}" dt="2023-05-20T11:04:52.127" v="447"/>
          <ac:spMkLst>
            <pc:docMk/>
            <pc:sldMk cId="3290464331" sldId="278"/>
            <ac:spMk id="8" creationId="{DAD700C6-73BF-85B5-EF3B-7866FE7B745B}"/>
          </ac:spMkLst>
        </pc:spChg>
        <pc:spChg chg="add del mod">
          <ac:chgData name="Massimiliano Sirgiovanni" userId="cd2166b1bd31ac3f" providerId="Windows Live" clId="Web-{F3C428E8-D9E0-4F0B-917F-21F0C0123EE6}" dt="2023-05-20T11:05:29.863" v="466"/>
          <ac:spMkLst>
            <pc:docMk/>
            <pc:sldMk cId="3290464331" sldId="278"/>
            <ac:spMk id="9" creationId="{69BD057E-590A-232E-1818-1CC1657049A2}"/>
          </ac:spMkLst>
        </pc:spChg>
        <pc:spChg chg="del">
          <ac:chgData name="Massimiliano Sirgiovanni" userId="cd2166b1bd31ac3f" providerId="Windows Live" clId="Web-{F3C428E8-D9E0-4F0B-917F-21F0C0123EE6}" dt="2023-05-20T11:02:28.576" v="432"/>
          <ac:spMkLst>
            <pc:docMk/>
            <pc:sldMk cId="3290464331" sldId="278"/>
            <ac:spMk id="10" creationId="{FD338354-4F32-CB20-D385-BD6941CDA91D}"/>
          </ac:spMkLst>
        </pc:spChg>
        <pc:spChg chg="add">
          <ac:chgData name="Massimiliano Sirgiovanni" userId="cd2166b1bd31ac3f" providerId="Windows Live" clId="Web-{F3C428E8-D9E0-4F0B-917F-21F0C0123EE6}" dt="2023-05-20T11:01:30.153" v="419"/>
          <ac:spMkLst>
            <pc:docMk/>
            <pc:sldMk cId="3290464331" sldId="278"/>
            <ac:spMk id="11" creationId="{79BB35BC-D5C2-4C8B-A22A-A71E6191913B}"/>
          </ac:spMkLst>
        </pc:spChg>
        <pc:spChg chg="add del mod">
          <ac:chgData name="Massimiliano Sirgiovanni" userId="cd2166b1bd31ac3f" providerId="Windows Live" clId="Web-{F3C428E8-D9E0-4F0B-917F-21F0C0123EE6}" dt="2023-05-20T11:05:29.863" v="465"/>
          <ac:spMkLst>
            <pc:docMk/>
            <pc:sldMk cId="3290464331" sldId="278"/>
            <ac:spMk id="12" creationId="{EB695689-4DCB-5094-9A32-EA16088CC746}"/>
          </ac:spMkLst>
        </pc:spChg>
        <pc:spChg chg="del">
          <ac:chgData name="Massimiliano Sirgiovanni" userId="cd2166b1bd31ac3f" providerId="Windows Live" clId="Web-{F3C428E8-D9E0-4F0B-917F-21F0C0123EE6}" dt="2023-05-20T11:05:38.754" v="472"/>
          <ac:spMkLst>
            <pc:docMk/>
            <pc:sldMk cId="3290464331" sldId="278"/>
            <ac:spMk id="15" creationId="{8C803359-64E3-4FD5-DBB2-9127B895AE77}"/>
          </ac:spMkLst>
        </pc:spChg>
        <pc:spChg chg="del">
          <ac:chgData name="Massimiliano Sirgiovanni" userId="cd2166b1bd31ac3f" providerId="Windows Live" clId="Web-{F3C428E8-D9E0-4F0B-917F-21F0C0123EE6}" dt="2023-05-20T11:05:43.582" v="473"/>
          <ac:spMkLst>
            <pc:docMk/>
            <pc:sldMk cId="3290464331" sldId="278"/>
            <ac:spMk id="16" creationId="{B7894F99-FD3F-F2BA-9797-924FD15ABE54}"/>
          </ac:spMkLst>
        </pc:spChg>
        <pc:spChg chg="del">
          <ac:chgData name="Massimiliano Sirgiovanni" userId="cd2166b1bd31ac3f" providerId="Windows Live" clId="Web-{F3C428E8-D9E0-4F0B-917F-21F0C0123EE6}" dt="2023-05-20T11:05:38.754" v="471"/>
          <ac:spMkLst>
            <pc:docMk/>
            <pc:sldMk cId="3290464331" sldId="278"/>
            <ac:spMk id="17" creationId="{0EE7B3A0-55CC-318C-36F4-E52EF9B51493}"/>
          </ac:spMkLst>
        </pc:spChg>
        <pc:spChg chg="del">
          <ac:chgData name="Massimiliano Sirgiovanni" userId="cd2166b1bd31ac3f" providerId="Windows Live" clId="Web-{F3C428E8-D9E0-4F0B-917F-21F0C0123EE6}" dt="2023-05-20T11:05:38.754" v="470"/>
          <ac:spMkLst>
            <pc:docMk/>
            <pc:sldMk cId="3290464331" sldId="278"/>
            <ac:spMk id="18" creationId="{FE546FC1-892D-EF52-3ADA-C923E0F075DC}"/>
          </ac:spMkLst>
        </pc:spChg>
        <pc:spChg chg="add del mod">
          <ac:chgData name="Massimiliano Sirgiovanni" userId="cd2166b1bd31ac3f" providerId="Windows Live" clId="Web-{F3C428E8-D9E0-4F0B-917F-21F0C0123EE6}" dt="2023-05-20T11:05:12.737" v="453"/>
          <ac:spMkLst>
            <pc:docMk/>
            <pc:sldMk cId="3290464331" sldId="278"/>
            <ac:spMk id="25" creationId="{6BD70411-E45A-2356-7A7D-AF7FFE2D3961}"/>
          </ac:spMkLst>
        </pc:spChg>
        <pc:picChg chg="add mod ord modCrop">
          <ac:chgData name="Massimiliano Sirgiovanni" userId="cd2166b1bd31ac3f" providerId="Windows Live" clId="Web-{F3C428E8-D9E0-4F0B-917F-21F0C0123EE6}" dt="2023-05-20T11:03:11.218" v="437" actId="1076"/>
          <ac:picMkLst>
            <pc:docMk/>
            <pc:sldMk cId="3290464331" sldId="278"/>
            <ac:picMk id="4" creationId="{18ADEDA8-4B9F-78BA-5C16-67DF0A09DD1F}"/>
          </ac:picMkLst>
        </pc:picChg>
        <pc:cxnChg chg="add del">
          <ac:chgData name="Massimiliano Sirgiovanni" userId="cd2166b1bd31ac3f" providerId="Windows Live" clId="Web-{F3C428E8-D9E0-4F0B-917F-21F0C0123EE6}" dt="2023-05-20T11:04:45.221" v="445"/>
          <ac:cxnSpMkLst>
            <pc:docMk/>
            <pc:sldMk cId="3290464331" sldId="278"/>
            <ac:cxnSpMk id="3" creationId="{FCBA3D1E-B03A-EE4A-767A-9375C046A0FD}"/>
          </ac:cxnSpMkLst>
        </pc:cxnChg>
        <pc:cxnChg chg="add del">
          <ac:chgData name="Massimiliano Sirgiovanni" userId="cd2166b1bd31ac3f" providerId="Windows Live" clId="Web-{F3C428E8-D9E0-4F0B-917F-21F0C0123EE6}" dt="2023-05-20T11:04:43.924" v="444"/>
          <ac:cxnSpMkLst>
            <pc:docMk/>
            <pc:sldMk cId="3290464331" sldId="278"/>
            <ac:cxnSpMk id="6" creationId="{7F20F568-5F8B-C1CB-5F38-59A079E4D3EE}"/>
          </ac:cxnSpMkLst>
        </pc:cxnChg>
        <pc:cxnChg chg="add del">
          <ac:chgData name="Massimiliano Sirgiovanni" userId="cd2166b1bd31ac3f" providerId="Windows Live" clId="Web-{F3C428E8-D9E0-4F0B-917F-21F0C0123EE6}" dt="2023-05-20T11:04:43.159" v="443"/>
          <ac:cxnSpMkLst>
            <pc:docMk/>
            <pc:sldMk cId="3290464331" sldId="278"/>
            <ac:cxnSpMk id="10" creationId="{299E42FA-8670-6DCB-38C5-A5F393739203}"/>
          </ac:cxnSpMkLst>
        </pc:cxnChg>
        <pc:cxnChg chg="del">
          <ac:chgData name="Massimiliano Sirgiovanni" userId="cd2166b1bd31ac3f" providerId="Windows Live" clId="Web-{F3C428E8-D9E0-4F0B-917F-21F0C0123EE6}" dt="2023-05-20T11:04:46.065" v="446"/>
          <ac:cxnSpMkLst>
            <pc:docMk/>
            <pc:sldMk cId="3290464331" sldId="278"/>
            <ac:cxnSpMk id="13" creationId="{B9A295E9-7C12-B8C5-66EA-7329168D83DA}"/>
          </ac:cxnSpMkLst>
        </pc:cxnChg>
        <pc:cxnChg chg="del mod">
          <ac:chgData name="Massimiliano Sirgiovanni" userId="cd2166b1bd31ac3f" providerId="Windows Live" clId="Web-{F3C428E8-D9E0-4F0B-917F-21F0C0123EE6}" dt="2023-05-20T11:05:29.863" v="464"/>
          <ac:cxnSpMkLst>
            <pc:docMk/>
            <pc:sldMk cId="3290464331" sldId="278"/>
            <ac:cxnSpMk id="14" creationId="{0C8D914F-608E-DFA6-0747-7C6CC03A4DEE}"/>
          </ac:cxnSpMkLst>
        </pc:cxnChg>
        <pc:cxnChg chg="del">
          <ac:chgData name="Massimiliano Sirgiovanni" userId="cd2166b1bd31ac3f" providerId="Windows Live" clId="Web-{F3C428E8-D9E0-4F0B-917F-21F0C0123EE6}" dt="2023-05-20T11:04:41.080" v="442"/>
          <ac:cxnSpMkLst>
            <pc:docMk/>
            <pc:sldMk cId="3290464331" sldId="278"/>
            <ac:cxnSpMk id="19" creationId="{C4C3FC2F-5656-6896-7BA9-20CDA275BBF1}"/>
          </ac:cxnSpMkLst>
        </pc:cxnChg>
        <pc:cxnChg chg="del">
          <ac:chgData name="Massimiliano Sirgiovanni" userId="cd2166b1bd31ac3f" providerId="Windows Live" clId="Web-{F3C428E8-D9E0-4F0B-917F-21F0C0123EE6}" dt="2023-05-20T11:05:38.754" v="469"/>
          <ac:cxnSpMkLst>
            <pc:docMk/>
            <pc:sldMk cId="3290464331" sldId="278"/>
            <ac:cxnSpMk id="20" creationId="{137D2967-5962-A905-F8CE-C6C6DAD76247}"/>
          </ac:cxnSpMkLst>
        </pc:cxnChg>
        <pc:cxnChg chg="del">
          <ac:chgData name="Massimiliano Sirgiovanni" userId="cd2166b1bd31ac3f" providerId="Windows Live" clId="Web-{F3C428E8-D9E0-4F0B-917F-21F0C0123EE6}" dt="2023-05-20T11:04:40.127" v="441"/>
          <ac:cxnSpMkLst>
            <pc:docMk/>
            <pc:sldMk cId="3290464331" sldId="278"/>
            <ac:cxnSpMk id="21" creationId="{B5935BFE-D0EF-D2CB-C418-3357DBF3DB5A}"/>
          </ac:cxnSpMkLst>
        </pc:cxnChg>
        <pc:cxnChg chg="del">
          <ac:chgData name="Massimiliano Sirgiovanni" userId="cd2166b1bd31ac3f" providerId="Windows Live" clId="Web-{F3C428E8-D9E0-4F0B-917F-21F0C0123EE6}" dt="2023-05-20T11:04:38.908" v="440"/>
          <ac:cxnSpMkLst>
            <pc:docMk/>
            <pc:sldMk cId="3290464331" sldId="278"/>
            <ac:cxnSpMk id="22" creationId="{F4EEB9F7-C942-8C4A-A450-F17DB994371B}"/>
          </ac:cxnSpMkLst>
        </pc:cxnChg>
        <pc:cxnChg chg="del">
          <ac:chgData name="Massimiliano Sirgiovanni" userId="cd2166b1bd31ac3f" providerId="Windows Live" clId="Web-{F3C428E8-D9E0-4F0B-917F-21F0C0123EE6}" dt="2023-05-20T11:04:36.924" v="439"/>
          <ac:cxnSpMkLst>
            <pc:docMk/>
            <pc:sldMk cId="3290464331" sldId="278"/>
            <ac:cxnSpMk id="23" creationId="{93A42410-4AAA-78C3-6A97-157DCAE7D8D4}"/>
          </ac:cxnSpMkLst>
        </pc:cxnChg>
      </pc:sldChg>
      <pc:sldChg chg="addSp delSp modSp new mod setBg setClrOvrMap">
        <pc:chgData name="Massimiliano Sirgiovanni" userId="cd2166b1bd31ac3f" providerId="Windows Live" clId="Web-{F3C428E8-D9E0-4F0B-917F-21F0C0123EE6}" dt="2023-05-20T10:58:22.834" v="410"/>
        <pc:sldMkLst>
          <pc:docMk/>
          <pc:sldMk cId="320778945" sldId="279"/>
        </pc:sldMkLst>
        <pc:spChg chg="mod ord">
          <ac:chgData name="Massimiliano Sirgiovanni" userId="cd2166b1bd31ac3f" providerId="Windows Live" clId="Web-{F3C428E8-D9E0-4F0B-917F-21F0C0123EE6}" dt="2023-05-20T10:58:22.834" v="410"/>
          <ac:spMkLst>
            <pc:docMk/>
            <pc:sldMk cId="320778945" sldId="279"/>
            <ac:spMk id="2" creationId="{1E5366CB-0CBA-4ADB-3D16-11FBEAF92CB9}"/>
          </ac:spMkLst>
        </pc:spChg>
        <pc:spChg chg="del">
          <ac:chgData name="Massimiliano Sirgiovanni" userId="cd2166b1bd31ac3f" providerId="Windows Live" clId="Web-{F3C428E8-D9E0-4F0B-917F-21F0C0123EE6}" dt="2023-05-20T10:57:19.114" v="404"/>
          <ac:spMkLst>
            <pc:docMk/>
            <pc:sldMk cId="320778945" sldId="279"/>
            <ac:spMk id="3" creationId="{3114BC2E-B237-28B9-496C-FB3B0792C2CC}"/>
          </ac:spMkLst>
        </pc:spChg>
        <pc:spChg chg="add del">
          <ac:chgData name="Massimiliano Sirgiovanni" userId="cd2166b1bd31ac3f" providerId="Windows Live" clId="Web-{F3C428E8-D9E0-4F0B-917F-21F0C0123EE6}" dt="2023-05-20T10:58:22.834" v="410"/>
          <ac:spMkLst>
            <pc:docMk/>
            <pc:sldMk cId="320778945" sldId="279"/>
            <ac:spMk id="8" creationId="{E0D09DDC-7978-2D74-C5B2-61947FAE7332}"/>
          </ac:spMkLst>
        </pc:spChg>
        <pc:spChg chg="add del">
          <ac:chgData name="Massimiliano Sirgiovanni" userId="cd2166b1bd31ac3f" providerId="Windows Live" clId="Web-{F3C428E8-D9E0-4F0B-917F-21F0C0123EE6}" dt="2023-05-20T10:58:22.834" v="410"/>
          <ac:spMkLst>
            <pc:docMk/>
            <pc:sldMk cId="320778945" sldId="279"/>
            <ac:spMk id="11" creationId="{9228552E-C8B1-4A80-8448-0787CE0FC704}"/>
          </ac:spMkLst>
        </pc:spChg>
        <pc:picChg chg="add mod ord">
          <ac:chgData name="Massimiliano Sirgiovanni" userId="cd2166b1bd31ac3f" providerId="Windows Live" clId="Web-{F3C428E8-D9E0-4F0B-917F-21F0C0123EE6}" dt="2023-05-20T10:58:22.834" v="410"/>
          <ac:picMkLst>
            <pc:docMk/>
            <pc:sldMk cId="320778945" sldId="279"/>
            <ac:picMk id="4" creationId="{55E5E51D-63CB-F2BE-B6A0-A8105744F92F}"/>
          </ac:picMkLst>
        </pc:picChg>
      </pc:sldChg>
    </pc:docChg>
  </pc:docChgLst>
  <pc:docChgLst>
    <pc:chgData name="Massimiliano Sirgiovanni" userId="cd2166b1bd31ac3f" providerId="Windows Live" clId="Web-{A013857D-699E-48D5-9500-AFD3E058B57A}"/>
    <pc:docChg chg="addSld delSld modSld">
      <pc:chgData name="Massimiliano Sirgiovanni" userId="cd2166b1bd31ac3f" providerId="Windows Live" clId="Web-{A013857D-699E-48D5-9500-AFD3E058B57A}" dt="2023-05-25T19:01:29.084" v="62" actId="20577"/>
      <pc:docMkLst>
        <pc:docMk/>
      </pc:docMkLst>
      <pc:sldChg chg="modSp">
        <pc:chgData name="Massimiliano Sirgiovanni" userId="cd2166b1bd31ac3f" providerId="Windows Live" clId="Web-{A013857D-699E-48D5-9500-AFD3E058B57A}" dt="2023-05-25T19:01:29.084" v="62" actId="20577"/>
        <pc:sldMkLst>
          <pc:docMk/>
          <pc:sldMk cId="320778945" sldId="279"/>
        </pc:sldMkLst>
        <pc:spChg chg="mod">
          <ac:chgData name="Massimiliano Sirgiovanni" userId="cd2166b1bd31ac3f" providerId="Windows Live" clId="Web-{A013857D-699E-48D5-9500-AFD3E058B57A}" dt="2023-05-25T19:01:29.084" v="62" actId="20577"/>
          <ac:spMkLst>
            <pc:docMk/>
            <pc:sldMk cId="320778945" sldId="279"/>
            <ac:spMk id="8" creationId="{E0D09DDC-7978-2D74-C5B2-61947FAE7332}"/>
          </ac:spMkLst>
        </pc:spChg>
      </pc:sldChg>
      <pc:sldChg chg="addSp delSp modSp new mod setBg">
        <pc:chgData name="Massimiliano Sirgiovanni" userId="cd2166b1bd31ac3f" providerId="Windows Live" clId="Web-{A013857D-699E-48D5-9500-AFD3E058B57A}" dt="2023-05-25T18:46:46.199" v="43" actId="14100"/>
        <pc:sldMkLst>
          <pc:docMk/>
          <pc:sldMk cId="3414042324" sldId="285"/>
        </pc:sldMkLst>
        <pc:spChg chg="del">
          <ac:chgData name="Massimiliano Sirgiovanni" userId="cd2166b1bd31ac3f" providerId="Windows Live" clId="Web-{A013857D-699E-48D5-9500-AFD3E058B57A}" dt="2023-05-25T18:38:56.936" v="3"/>
          <ac:spMkLst>
            <pc:docMk/>
            <pc:sldMk cId="3414042324" sldId="285"/>
            <ac:spMk id="2" creationId="{939E6D94-BABA-EAC7-F040-BF1F25E1BA3E}"/>
          </ac:spMkLst>
        </pc:spChg>
        <pc:spChg chg="del mod">
          <ac:chgData name="Massimiliano Sirgiovanni" userId="cd2166b1bd31ac3f" providerId="Windows Live" clId="Web-{A013857D-699E-48D5-9500-AFD3E058B57A}" dt="2023-05-25T18:38:55.592" v="2"/>
          <ac:spMkLst>
            <pc:docMk/>
            <pc:sldMk cId="3414042324" sldId="285"/>
            <ac:spMk id="3" creationId="{B5A62054-A7DC-1050-D8A0-C4718CCEC7AA}"/>
          </ac:spMkLst>
        </pc:spChg>
        <pc:spChg chg="add">
          <ac:chgData name="Massimiliano Sirgiovanni" userId="cd2166b1bd31ac3f" providerId="Windows Live" clId="Web-{A013857D-699E-48D5-9500-AFD3E058B57A}" dt="2023-05-25T18:45:12.605" v="20"/>
          <ac:spMkLst>
            <pc:docMk/>
            <pc:sldMk cId="3414042324" sldId="285"/>
            <ac:spMk id="14" creationId="{E1750109-3B91-4506-B997-0CD8E35A1488}"/>
          </ac:spMkLst>
        </pc:spChg>
        <pc:spChg chg="add">
          <ac:chgData name="Massimiliano Sirgiovanni" userId="cd2166b1bd31ac3f" providerId="Windows Live" clId="Web-{A013857D-699E-48D5-9500-AFD3E058B57A}" dt="2023-05-25T18:45:12.605" v="20"/>
          <ac:spMkLst>
            <pc:docMk/>
            <pc:sldMk cId="3414042324" sldId="285"/>
            <ac:spMk id="16" creationId="{E72D8D1B-59F6-4FF3-8547-9BBB6129F2FA}"/>
          </ac:spMkLst>
        </pc:spChg>
        <pc:spChg chg="add">
          <ac:chgData name="Massimiliano Sirgiovanni" userId="cd2166b1bd31ac3f" providerId="Windows Live" clId="Web-{A013857D-699E-48D5-9500-AFD3E058B57A}" dt="2023-05-25T18:45:12.605" v="20"/>
          <ac:spMkLst>
            <pc:docMk/>
            <pc:sldMk cId="3414042324" sldId="285"/>
            <ac:spMk id="18" creationId="{2C444748-5A8D-4B53-89FE-42B455DFA2D1}"/>
          </ac:spMkLst>
        </pc:spChg>
        <pc:spChg chg="add">
          <ac:chgData name="Massimiliano Sirgiovanni" userId="cd2166b1bd31ac3f" providerId="Windows Live" clId="Web-{A013857D-699E-48D5-9500-AFD3E058B57A}" dt="2023-05-25T18:45:12.605" v="20"/>
          <ac:spMkLst>
            <pc:docMk/>
            <pc:sldMk cId="3414042324" sldId="285"/>
            <ac:spMk id="20" creationId="{14044C96-7CFD-44DB-A579-D77B0D37C681}"/>
          </ac:spMkLst>
        </pc:spChg>
        <pc:spChg chg="add">
          <ac:chgData name="Massimiliano Sirgiovanni" userId="cd2166b1bd31ac3f" providerId="Windows Live" clId="Web-{A013857D-699E-48D5-9500-AFD3E058B57A}" dt="2023-05-25T18:45:12.605" v="20"/>
          <ac:spMkLst>
            <pc:docMk/>
            <pc:sldMk cId="3414042324" sldId="285"/>
            <ac:spMk id="22" creationId="{8FC8C21F-9484-4A71-ABFA-6C10682FAC3E}"/>
          </ac:spMkLst>
        </pc:spChg>
        <pc:spChg chg="add">
          <ac:chgData name="Massimiliano Sirgiovanni" userId="cd2166b1bd31ac3f" providerId="Windows Live" clId="Web-{A013857D-699E-48D5-9500-AFD3E058B57A}" dt="2023-05-25T18:45:12.605" v="20"/>
          <ac:spMkLst>
            <pc:docMk/>
            <pc:sldMk cId="3414042324" sldId="285"/>
            <ac:spMk id="24" creationId="{F4FFA271-A10A-4AC3-8F06-E3313A197A80}"/>
          </ac:spMkLst>
        </pc:spChg>
        <pc:spChg chg="add">
          <ac:chgData name="Massimiliano Sirgiovanni" userId="cd2166b1bd31ac3f" providerId="Windows Live" clId="Web-{A013857D-699E-48D5-9500-AFD3E058B57A}" dt="2023-05-25T18:45:12.605" v="20"/>
          <ac:spMkLst>
            <pc:docMk/>
            <pc:sldMk cId="3414042324" sldId="285"/>
            <ac:spMk id="26" creationId="{7F9FE375-3674-4B26-B67B-30AFAF78CC57}"/>
          </ac:spMkLst>
        </pc:spChg>
        <pc:picChg chg="add mod ord">
          <ac:chgData name="Massimiliano Sirgiovanni" userId="cd2166b1bd31ac3f" providerId="Windows Live" clId="Web-{A013857D-699E-48D5-9500-AFD3E058B57A}" dt="2023-05-25T18:46:27.027" v="38" actId="1076"/>
          <ac:picMkLst>
            <pc:docMk/>
            <pc:sldMk cId="3414042324" sldId="285"/>
            <ac:picMk id="4" creationId="{2EEB792B-E9BC-07EE-9617-2D482303E0F7}"/>
          </ac:picMkLst>
        </pc:picChg>
        <pc:picChg chg="add mod ord">
          <ac:chgData name="Massimiliano Sirgiovanni" userId="cd2166b1bd31ac3f" providerId="Windows Live" clId="Web-{A013857D-699E-48D5-9500-AFD3E058B57A}" dt="2023-05-25T18:46:14.668" v="36" actId="1076"/>
          <ac:picMkLst>
            <pc:docMk/>
            <pc:sldMk cId="3414042324" sldId="285"/>
            <ac:picMk id="5" creationId="{AC2DAD8E-6E51-7EA6-AE46-50CBBADD818B}"/>
          </ac:picMkLst>
        </pc:picChg>
        <pc:picChg chg="add mod ord">
          <ac:chgData name="Massimiliano Sirgiovanni" userId="cd2166b1bd31ac3f" providerId="Windows Live" clId="Web-{A013857D-699E-48D5-9500-AFD3E058B57A}" dt="2023-05-25T18:46:20.746" v="37" actId="1076"/>
          <ac:picMkLst>
            <pc:docMk/>
            <pc:sldMk cId="3414042324" sldId="285"/>
            <ac:picMk id="6" creationId="{2E83C1AC-8D55-376E-135F-C08DBC2DD919}"/>
          </ac:picMkLst>
        </pc:picChg>
        <pc:picChg chg="add mod ord">
          <ac:chgData name="Massimiliano Sirgiovanni" userId="cd2166b1bd31ac3f" providerId="Windows Live" clId="Web-{A013857D-699E-48D5-9500-AFD3E058B57A}" dt="2023-05-25T18:46:32.011" v="39" actId="1076"/>
          <ac:picMkLst>
            <pc:docMk/>
            <pc:sldMk cId="3414042324" sldId="285"/>
            <ac:picMk id="7" creationId="{9BB82AF4-9695-BFDF-E162-547D7BE6E5DF}"/>
          </ac:picMkLst>
        </pc:picChg>
        <pc:picChg chg="add mod ord">
          <ac:chgData name="Massimiliano Sirgiovanni" userId="cd2166b1bd31ac3f" providerId="Windows Live" clId="Web-{A013857D-699E-48D5-9500-AFD3E058B57A}" dt="2023-05-25T18:46:46.199" v="43" actId="14100"/>
          <ac:picMkLst>
            <pc:docMk/>
            <pc:sldMk cId="3414042324" sldId="285"/>
            <ac:picMk id="8" creationId="{D69541E0-1CAB-6B40-DDD8-892ECC6561C2}"/>
          </ac:picMkLst>
        </pc:picChg>
        <pc:picChg chg="add mod">
          <ac:chgData name="Massimiliano Sirgiovanni" userId="cd2166b1bd31ac3f" providerId="Windows Live" clId="Web-{A013857D-699E-48D5-9500-AFD3E058B57A}" dt="2023-05-25T18:45:21.199" v="22" actId="14100"/>
          <ac:picMkLst>
            <pc:docMk/>
            <pc:sldMk cId="3414042324" sldId="285"/>
            <ac:picMk id="9" creationId="{C7D57195-32D8-9E48-2950-E90B6EFB9D98}"/>
          </ac:picMkLst>
        </pc:picChg>
      </pc:sldChg>
      <pc:sldChg chg="addSp delSp modSp new mod setBg">
        <pc:chgData name="Massimiliano Sirgiovanni" userId="cd2166b1bd31ac3f" providerId="Windows Live" clId="Web-{A013857D-699E-48D5-9500-AFD3E058B57A}" dt="2023-05-25T18:51:17.010" v="60" actId="14100"/>
        <pc:sldMkLst>
          <pc:docMk/>
          <pc:sldMk cId="8060351" sldId="286"/>
        </pc:sldMkLst>
        <pc:spChg chg="mod">
          <ac:chgData name="Massimiliano Sirgiovanni" userId="cd2166b1bd31ac3f" providerId="Windows Live" clId="Web-{A013857D-699E-48D5-9500-AFD3E058B57A}" dt="2023-05-25T18:49:27.401" v="56"/>
          <ac:spMkLst>
            <pc:docMk/>
            <pc:sldMk cId="8060351" sldId="286"/>
            <ac:spMk id="2" creationId="{0F7511AA-5658-B164-D3A7-AB16E8B186EB}"/>
          </ac:spMkLst>
        </pc:spChg>
        <pc:spChg chg="del">
          <ac:chgData name="Massimiliano Sirgiovanni" userId="cd2166b1bd31ac3f" providerId="Windows Live" clId="Web-{A013857D-699E-48D5-9500-AFD3E058B57A}" dt="2023-05-25T18:49:20.541" v="55"/>
          <ac:spMkLst>
            <pc:docMk/>
            <pc:sldMk cId="8060351" sldId="286"/>
            <ac:spMk id="3" creationId="{EE45282A-679D-F702-7648-BC4539A75920}"/>
          </ac:spMkLst>
        </pc:spChg>
        <pc:spChg chg="add del">
          <ac:chgData name="Massimiliano Sirgiovanni" userId="cd2166b1bd31ac3f" providerId="Windows Live" clId="Web-{A013857D-699E-48D5-9500-AFD3E058B57A}" dt="2023-05-25T18:51:11.322" v="57"/>
          <ac:spMkLst>
            <pc:docMk/>
            <pc:sldMk cId="8060351" sldId="286"/>
            <ac:spMk id="8" creationId="{E589A04D-21F3-5094-A09B-2163682D9268}"/>
          </ac:spMkLst>
        </pc:spChg>
        <pc:spChg chg="add">
          <ac:chgData name="Massimiliano Sirgiovanni" userId="cd2166b1bd31ac3f" providerId="Windows Live" clId="Web-{A013857D-699E-48D5-9500-AFD3E058B57A}" dt="2023-05-25T18:49:27.401" v="56"/>
          <ac:spMkLst>
            <pc:docMk/>
            <pc:sldMk cId="8060351" sldId="286"/>
            <ac:spMk id="11" creationId="{2EB492CD-616E-47F8-933B-5E2D952A0593}"/>
          </ac:spMkLst>
        </pc:spChg>
        <pc:spChg chg="add">
          <ac:chgData name="Massimiliano Sirgiovanni" userId="cd2166b1bd31ac3f" providerId="Windows Live" clId="Web-{A013857D-699E-48D5-9500-AFD3E058B57A}" dt="2023-05-25T18:49:27.401" v="56"/>
          <ac:spMkLst>
            <pc:docMk/>
            <pc:sldMk cId="8060351" sldId="286"/>
            <ac:spMk id="13" creationId="{59383CF9-23B5-4335-9B21-1791C4CF1C75}"/>
          </ac:spMkLst>
        </pc:spChg>
        <pc:spChg chg="add">
          <ac:chgData name="Massimiliano Sirgiovanni" userId="cd2166b1bd31ac3f" providerId="Windows Live" clId="Web-{A013857D-699E-48D5-9500-AFD3E058B57A}" dt="2023-05-25T18:49:27.401" v="56"/>
          <ac:spMkLst>
            <pc:docMk/>
            <pc:sldMk cId="8060351" sldId="286"/>
            <ac:spMk id="15" creationId="{0007FE00-9498-4706-B255-6437B0252C02}"/>
          </ac:spMkLst>
        </pc:spChg>
        <pc:picChg chg="add mod ord">
          <ac:chgData name="Massimiliano Sirgiovanni" userId="cd2166b1bd31ac3f" providerId="Windows Live" clId="Web-{A013857D-699E-48D5-9500-AFD3E058B57A}" dt="2023-05-25T18:49:27.401" v="56"/>
          <ac:picMkLst>
            <pc:docMk/>
            <pc:sldMk cId="8060351" sldId="286"/>
            <ac:picMk id="4" creationId="{7616AFD5-E63C-0DEC-8173-7EDFC62579BD}"/>
          </ac:picMkLst>
        </pc:picChg>
        <pc:picChg chg="add mod ord">
          <ac:chgData name="Massimiliano Sirgiovanni" userId="cd2166b1bd31ac3f" providerId="Windows Live" clId="Web-{A013857D-699E-48D5-9500-AFD3E058B57A}" dt="2023-05-25T18:51:17.010" v="60" actId="14100"/>
          <ac:picMkLst>
            <pc:docMk/>
            <pc:sldMk cId="8060351" sldId="286"/>
            <ac:picMk id="5" creationId="{82A7D978-6F26-D95A-FE60-B0674AD9754D}"/>
          </ac:picMkLst>
        </pc:picChg>
      </pc:sldChg>
      <pc:sldChg chg="addSp delSp modSp new del">
        <pc:chgData name="Massimiliano Sirgiovanni" userId="cd2166b1bd31ac3f" providerId="Windows Live" clId="Web-{A013857D-699E-48D5-9500-AFD3E058B57A}" dt="2023-05-25T18:49:16.307" v="53"/>
        <pc:sldMkLst>
          <pc:docMk/>
          <pc:sldMk cId="1882154757" sldId="286"/>
        </pc:sldMkLst>
        <pc:spChg chg="del">
          <ac:chgData name="Massimiliano Sirgiovanni" userId="cd2166b1bd31ac3f" providerId="Windows Live" clId="Web-{A013857D-699E-48D5-9500-AFD3E058B57A}" dt="2023-05-25T18:48:49.198" v="46"/>
          <ac:spMkLst>
            <pc:docMk/>
            <pc:sldMk cId="1882154757" sldId="286"/>
            <ac:spMk id="2" creationId="{AF6F408C-6629-A066-02E4-D735240BA2E8}"/>
          </ac:spMkLst>
        </pc:spChg>
        <pc:spChg chg="del">
          <ac:chgData name="Massimiliano Sirgiovanni" userId="cd2166b1bd31ac3f" providerId="Windows Live" clId="Web-{A013857D-699E-48D5-9500-AFD3E058B57A}" dt="2023-05-25T18:48:46.964" v="45"/>
          <ac:spMkLst>
            <pc:docMk/>
            <pc:sldMk cId="1882154757" sldId="286"/>
            <ac:spMk id="3" creationId="{3A76D325-E199-F8B0-B636-F9958F79414B}"/>
          </ac:spMkLst>
        </pc:spChg>
        <pc:spChg chg="add">
          <ac:chgData name="Massimiliano Sirgiovanni" userId="cd2166b1bd31ac3f" providerId="Windows Live" clId="Web-{A013857D-699E-48D5-9500-AFD3E058B57A}" dt="2023-05-25T18:49:03.542" v="50"/>
          <ac:spMkLst>
            <pc:docMk/>
            <pc:sldMk cId="1882154757" sldId="286"/>
            <ac:spMk id="5" creationId="{DAD489C6-98F1-FB45-9284-9FE003E44B6E}"/>
          </ac:spMkLst>
        </pc:spChg>
        <pc:spChg chg="add">
          <ac:chgData name="Massimiliano Sirgiovanni" userId="cd2166b1bd31ac3f" providerId="Windows Live" clId="Web-{A013857D-699E-48D5-9500-AFD3E058B57A}" dt="2023-05-25T18:49:09.479" v="51"/>
          <ac:spMkLst>
            <pc:docMk/>
            <pc:sldMk cId="1882154757" sldId="286"/>
            <ac:spMk id="6" creationId="{93BC1B9A-0132-D534-344C-A0D0F4B650F8}"/>
          </ac:spMkLst>
        </pc:spChg>
        <pc:picChg chg="add del mod">
          <ac:chgData name="Massimiliano Sirgiovanni" userId="cd2166b1bd31ac3f" providerId="Windows Live" clId="Web-{A013857D-699E-48D5-9500-AFD3E058B57A}" dt="2023-05-25T18:49:12.245" v="52"/>
          <ac:picMkLst>
            <pc:docMk/>
            <pc:sldMk cId="1882154757" sldId="286"/>
            <ac:picMk id="4" creationId="{740B6369-FAD6-9968-76B2-FE71BEF1D3E8}"/>
          </ac:picMkLst>
        </pc:picChg>
      </pc:sldChg>
    </pc:docChg>
  </pc:docChgLst>
  <pc:docChgLst>
    <pc:chgData name="Utente guest" providerId="Windows Live" clId="Web-{60F2640B-ED5F-415C-B8C9-94832BA44743}"/>
    <pc:docChg chg="addSld modSld">
      <pc:chgData name="Utente guest" userId="" providerId="Windows Live" clId="Web-{60F2640B-ED5F-415C-B8C9-94832BA44743}" dt="2023-05-27T15:45:41.627" v="321" actId="14100"/>
      <pc:docMkLst>
        <pc:docMk/>
      </pc:docMkLst>
      <pc:sldChg chg="addSp delSp modSp">
        <pc:chgData name="Utente guest" userId="" providerId="Windows Live" clId="Web-{60F2640B-ED5F-415C-B8C9-94832BA44743}" dt="2023-05-27T14:41:31.218" v="230" actId="1076"/>
        <pc:sldMkLst>
          <pc:docMk/>
          <pc:sldMk cId="773965863" sldId="272"/>
        </pc:sldMkLst>
        <pc:spChg chg="mod">
          <ac:chgData name="Utente guest" userId="" providerId="Windows Live" clId="Web-{60F2640B-ED5F-415C-B8C9-94832BA44743}" dt="2023-05-27T14:32:00.956" v="29" actId="20577"/>
          <ac:spMkLst>
            <pc:docMk/>
            <pc:sldMk cId="773965863" sldId="272"/>
            <ac:spMk id="2" creationId="{EE0305F3-3416-EC32-8449-025AACF42FF6}"/>
          </ac:spMkLst>
        </pc:spChg>
        <pc:spChg chg="add del mod">
          <ac:chgData name="Utente guest" userId="" providerId="Windows Live" clId="Web-{60F2640B-ED5F-415C-B8C9-94832BA44743}" dt="2023-05-27T14:38:14.589" v="42"/>
          <ac:spMkLst>
            <pc:docMk/>
            <pc:sldMk cId="773965863" sldId="272"/>
            <ac:spMk id="3" creationId="{D8A74C3C-60D5-BFBE-7128-CEC6DDBA9AE1}"/>
          </ac:spMkLst>
        </pc:spChg>
        <pc:spChg chg="add mod">
          <ac:chgData name="Utente guest" userId="" providerId="Windows Live" clId="Web-{60F2640B-ED5F-415C-B8C9-94832BA44743}" dt="2023-05-27T14:41:31.218" v="230" actId="1076"/>
          <ac:spMkLst>
            <pc:docMk/>
            <pc:sldMk cId="773965863" sldId="272"/>
            <ac:spMk id="5" creationId="{CA1D2855-1251-0C5B-6ED0-D186F644EA49}"/>
          </ac:spMkLst>
        </pc:spChg>
        <pc:graphicFrameChg chg="mod">
          <ac:chgData name="Utente guest" userId="" providerId="Windows Live" clId="Web-{60F2640B-ED5F-415C-B8C9-94832BA44743}" dt="2023-05-27T14:41:22.656" v="229" actId="1076"/>
          <ac:graphicFrameMkLst>
            <pc:docMk/>
            <pc:sldMk cId="773965863" sldId="272"/>
            <ac:graphicFrameMk id="4" creationId="{EFA5E996-7D86-2B95-4822-383F67278DFD}"/>
          </ac:graphicFrameMkLst>
        </pc:graphicFrameChg>
      </pc:sldChg>
      <pc:sldChg chg="modSp">
        <pc:chgData name="Utente guest" userId="" providerId="Windows Live" clId="Web-{60F2640B-ED5F-415C-B8C9-94832BA44743}" dt="2023-05-27T14:24:24.666" v="18" actId="20577"/>
        <pc:sldMkLst>
          <pc:docMk/>
          <pc:sldMk cId="3695244525" sldId="273"/>
        </pc:sldMkLst>
        <pc:spChg chg="mod">
          <ac:chgData name="Utente guest" userId="" providerId="Windows Live" clId="Web-{60F2640B-ED5F-415C-B8C9-94832BA44743}" dt="2023-05-27T14:24:24.666" v="18" actId="20577"/>
          <ac:spMkLst>
            <pc:docMk/>
            <pc:sldMk cId="3695244525" sldId="273"/>
            <ac:spMk id="4" creationId="{DA4DC96A-F9C4-CA75-EC5D-34B5ADA364BC}"/>
          </ac:spMkLst>
        </pc:spChg>
        <pc:graphicFrameChg chg="mod modGraphic">
          <ac:chgData name="Utente guest" userId="" providerId="Windows Live" clId="Web-{60F2640B-ED5F-415C-B8C9-94832BA44743}" dt="2023-05-27T14:21:39.162" v="13"/>
          <ac:graphicFrameMkLst>
            <pc:docMk/>
            <pc:sldMk cId="3695244525" sldId="273"/>
            <ac:graphicFrameMk id="5" creationId="{25A06F2B-3D5C-4312-52CD-AD1A662C6681}"/>
          </ac:graphicFrameMkLst>
        </pc:graphicFrameChg>
      </pc:sldChg>
      <pc:sldChg chg="modSp">
        <pc:chgData name="Utente guest" userId="" providerId="Windows Live" clId="Web-{60F2640B-ED5F-415C-B8C9-94832BA44743}" dt="2023-05-27T15:17:38.842" v="281" actId="20577"/>
        <pc:sldMkLst>
          <pc:docMk/>
          <pc:sldMk cId="1715100981" sldId="274"/>
        </pc:sldMkLst>
        <pc:spChg chg="mod">
          <ac:chgData name="Utente guest" userId="" providerId="Windows Live" clId="Web-{60F2640B-ED5F-415C-B8C9-94832BA44743}" dt="2023-05-27T15:17:38.842" v="281" actId="20577"/>
          <ac:spMkLst>
            <pc:docMk/>
            <pc:sldMk cId="1715100981" sldId="274"/>
            <ac:spMk id="2" creationId="{18204833-A9F5-82FB-9634-14A9CF89A870}"/>
          </ac:spMkLst>
        </pc:spChg>
      </pc:sldChg>
      <pc:sldChg chg="modSp">
        <pc:chgData name="Utente guest" userId="" providerId="Windows Live" clId="Web-{60F2640B-ED5F-415C-B8C9-94832BA44743}" dt="2023-05-27T15:17:46.092" v="283" actId="20577"/>
        <pc:sldMkLst>
          <pc:docMk/>
          <pc:sldMk cId="320778945" sldId="279"/>
        </pc:sldMkLst>
        <pc:spChg chg="mod">
          <ac:chgData name="Utente guest" userId="" providerId="Windows Live" clId="Web-{60F2640B-ED5F-415C-B8C9-94832BA44743}" dt="2023-05-27T15:17:46.092" v="283" actId="20577"/>
          <ac:spMkLst>
            <pc:docMk/>
            <pc:sldMk cId="320778945" sldId="279"/>
            <ac:spMk id="2" creationId="{1E5366CB-0CBA-4ADB-3D16-11FBEAF92CB9}"/>
          </ac:spMkLst>
        </pc:spChg>
      </pc:sldChg>
      <pc:sldChg chg="modSp">
        <pc:chgData name="Utente guest" userId="" providerId="Windows Live" clId="Web-{60F2640B-ED5F-415C-B8C9-94832BA44743}" dt="2023-05-27T15:17:54.061" v="285" actId="20577"/>
        <pc:sldMkLst>
          <pc:docMk/>
          <pc:sldMk cId="22765361" sldId="280"/>
        </pc:sldMkLst>
        <pc:spChg chg="mod">
          <ac:chgData name="Utente guest" userId="" providerId="Windows Live" clId="Web-{60F2640B-ED5F-415C-B8C9-94832BA44743}" dt="2023-05-27T15:17:54.061" v="285" actId="20577"/>
          <ac:spMkLst>
            <pc:docMk/>
            <pc:sldMk cId="22765361" sldId="280"/>
            <ac:spMk id="2" creationId="{6753E9E4-ECBC-1BEA-4981-44773BA90159}"/>
          </ac:spMkLst>
        </pc:spChg>
      </pc:sldChg>
      <pc:sldChg chg="addSp modSp">
        <pc:chgData name="Utente guest" userId="" providerId="Windows Live" clId="Web-{60F2640B-ED5F-415C-B8C9-94832BA44743}" dt="2023-05-27T15:30:16.092" v="313" actId="1076"/>
        <pc:sldMkLst>
          <pc:docMk/>
          <pc:sldMk cId="1697146647" sldId="282"/>
        </pc:sldMkLst>
        <pc:picChg chg="add mod">
          <ac:chgData name="Utente guest" userId="" providerId="Windows Live" clId="Web-{60F2640B-ED5F-415C-B8C9-94832BA44743}" dt="2023-05-27T15:30:16.092" v="313" actId="1076"/>
          <ac:picMkLst>
            <pc:docMk/>
            <pc:sldMk cId="1697146647" sldId="282"/>
            <ac:picMk id="6" creationId="{FB4EFBB6-72C1-40EA-9A72-3E5E8276B9AF}"/>
          </ac:picMkLst>
        </pc:picChg>
      </pc:sldChg>
      <pc:sldChg chg="addSp modSp">
        <pc:chgData name="Utente guest" userId="" providerId="Windows Live" clId="Web-{60F2640B-ED5F-415C-B8C9-94832BA44743}" dt="2023-05-27T15:13:40.118" v="279" actId="1076"/>
        <pc:sldMkLst>
          <pc:docMk/>
          <pc:sldMk cId="1334981209" sldId="289"/>
        </pc:sldMkLst>
        <pc:picChg chg="add mod">
          <ac:chgData name="Utente guest" userId="" providerId="Windows Live" clId="Web-{60F2640B-ED5F-415C-B8C9-94832BA44743}" dt="2023-05-27T15:11:19.693" v="235" actId="1076"/>
          <ac:picMkLst>
            <pc:docMk/>
            <pc:sldMk cId="1334981209" sldId="289"/>
            <ac:picMk id="44" creationId="{981BEE2A-ECDE-951B-7E52-A38F8CBCA211}"/>
          </ac:picMkLst>
        </pc:picChg>
        <pc:picChg chg="add mod">
          <ac:chgData name="Utente guest" userId="" providerId="Windows Live" clId="Web-{60F2640B-ED5F-415C-B8C9-94832BA44743}" dt="2023-05-27T15:12:05.382" v="237" actId="1076"/>
          <ac:picMkLst>
            <pc:docMk/>
            <pc:sldMk cId="1334981209" sldId="289"/>
            <ac:picMk id="71" creationId="{83B87DAC-E185-930D-FF80-8E53D4F6EAEE}"/>
          </ac:picMkLst>
        </pc:picChg>
        <pc:picChg chg="mod">
          <ac:chgData name="Utente guest" userId="" providerId="Windows Live" clId="Web-{60F2640B-ED5F-415C-B8C9-94832BA44743}" dt="2023-05-27T15:13:40.118" v="279" actId="1076"/>
          <ac:picMkLst>
            <pc:docMk/>
            <pc:sldMk cId="1334981209" sldId="289"/>
            <ac:picMk id="98" creationId="{DAFEBF60-1CC2-0E16-AF90-1EC44B91803F}"/>
          </ac:picMkLst>
        </pc:picChg>
        <pc:picChg chg="mod">
          <ac:chgData name="Utente guest" userId="" providerId="Windows Live" clId="Web-{60F2640B-ED5F-415C-B8C9-94832BA44743}" dt="2023-05-27T15:13:34.680" v="278" actId="1076"/>
          <ac:picMkLst>
            <pc:docMk/>
            <pc:sldMk cId="1334981209" sldId="289"/>
            <ac:picMk id="111" creationId="{D8A7368D-F171-8E70-27FE-5DCE229B31BE}"/>
          </ac:picMkLst>
        </pc:picChg>
        <pc:picChg chg="mod">
          <ac:chgData name="Utente guest" userId="" providerId="Windows Live" clId="Web-{60F2640B-ED5F-415C-B8C9-94832BA44743}" dt="2023-05-27T15:13:33.118" v="277" actId="1076"/>
          <ac:picMkLst>
            <pc:docMk/>
            <pc:sldMk cId="1334981209" sldId="289"/>
            <ac:picMk id="112" creationId="{FC8842C4-37C0-FE74-C39F-B913151B39E7}"/>
          </ac:picMkLst>
        </pc:picChg>
        <pc:picChg chg="mod">
          <ac:chgData name="Utente guest" userId="" providerId="Windows Live" clId="Web-{60F2640B-ED5F-415C-B8C9-94832BA44743}" dt="2023-05-27T15:13:31.633" v="276" actId="1076"/>
          <ac:picMkLst>
            <pc:docMk/>
            <pc:sldMk cId="1334981209" sldId="289"/>
            <ac:picMk id="113" creationId="{ECD0E3C8-4364-1D79-5517-6424118DFA57}"/>
          </ac:picMkLst>
        </pc:picChg>
        <pc:picChg chg="mod">
          <ac:chgData name="Utente guest" userId="" providerId="Windows Live" clId="Web-{60F2640B-ED5F-415C-B8C9-94832BA44743}" dt="2023-05-27T15:13:28.680" v="275" actId="1076"/>
          <ac:picMkLst>
            <pc:docMk/>
            <pc:sldMk cId="1334981209" sldId="289"/>
            <ac:picMk id="114" creationId="{4D1B7549-4850-9321-7437-510348DCE3F7}"/>
          </ac:picMkLst>
        </pc:picChg>
        <pc:picChg chg="mod">
          <ac:chgData name="Utente guest" userId="" providerId="Windows Live" clId="Web-{60F2640B-ED5F-415C-B8C9-94832BA44743}" dt="2023-05-27T15:13:26.149" v="274" actId="1076"/>
          <ac:picMkLst>
            <pc:docMk/>
            <pc:sldMk cId="1334981209" sldId="289"/>
            <ac:picMk id="115" creationId="{B28FBD24-FEC4-0D80-93BC-31844080DFF9}"/>
          </ac:picMkLst>
        </pc:picChg>
        <pc:picChg chg="mod">
          <ac:chgData name="Utente guest" userId="" providerId="Windows Live" clId="Web-{60F2640B-ED5F-415C-B8C9-94832BA44743}" dt="2023-05-27T15:13:24.352" v="273" actId="1076"/>
          <ac:picMkLst>
            <pc:docMk/>
            <pc:sldMk cId="1334981209" sldId="289"/>
            <ac:picMk id="116" creationId="{DA3CDEE1-79C1-F28C-E8EE-F8BDDE9ACCFA}"/>
          </ac:picMkLst>
        </pc:picChg>
        <pc:picChg chg="mod">
          <ac:chgData name="Utente guest" userId="" providerId="Windows Live" clId="Web-{60F2640B-ED5F-415C-B8C9-94832BA44743}" dt="2023-05-27T15:13:21.539" v="272" actId="1076"/>
          <ac:picMkLst>
            <pc:docMk/>
            <pc:sldMk cId="1334981209" sldId="289"/>
            <ac:picMk id="117" creationId="{1DFBD4C6-3096-3D35-B538-7B6C0DD40956}"/>
          </ac:picMkLst>
        </pc:picChg>
        <pc:picChg chg="mod">
          <ac:chgData name="Utente guest" userId="" providerId="Windows Live" clId="Web-{60F2640B-ED5F-415C-B8C9-94832BA44743}" dt="2023-05-27T15:13:20.664" v="271" actId="1076"/>
          <ac:picMkLst>
            <pc:docMk/>
            <pc:sldMk cId="1334981209" sldId="289"/>
            <ac:picMk id="118" creationId="{DBA2204E-A655-B8A1-C50D-F95C40DCE51D}"/>
          </ac:picMkLst>
        </pc:picChg>
        <pc:picChg chg="mod">
          <ac:chgData name="Utente guest" userId="" providerId="Windows Live" clId="Web-{60F2640B-ED5F-415C-B8C9-94832BA44743}" dt="2023-05-27T15:13:17.649" v="270" actId="1076"/>
          <ac:picMkLst>
            <pc:docMk/>
            <pc:sldMk cId="1334981209" sldId="289"/>
            <ac:picMk id="119" creationId="{55D041F5-4C7F-6EE9-DDEF-238A15CABDFB}"/>
          </ac:picMkLst>
        </pc:picChg>
        <pc:picChg chg="mod">
          <ac:chgData name="Utente guest" userId="" providerId="Windows Live" clId="Web-{60F2640B-ED5F-415C-B8C9-94832BA44743}" dt="2023-05-27T15:13:15.711" v="269" actId="1076"/>
          <ac:picMkLst>
            <pc:docMk/>
            <pc:sldMk cId="1334981209" sldId="289"/>
            <ac:picMk id="120" creationId="{E26AE7ED-DE29-C8E0-AC1E-E2C69A98ABAD}"/>
          </ac:picMkLst>
        </pc:picChg>
        <pc:picChg chg="mod">
          <ac:chgData name="Utente guest" userId="" providerId="Windows Live" clId="Web-{60F2640B-ED5F-415C-B8C9-94832BA44743}" dt="2023-05-27T15:13:14.399" v="268" actId="1076"/>
          <ac:picMkLst>
            <pc:docMk/>
            <pc:sldMk cId="1334981209" sldId="289"/>
            <ac:picMk id="121" creationId="{F70CB0E6-5F9C-3F8B-8536-F5354F693FA2}"/>
          </ac:picMkLst>
        </pc:picChg>
        <pc:picChg chg="mod">
          <ac:chgData name="Utente guest" userId="" providerId="Windows Live" clId="Web-{60F2640B-ED5F-415C-B8C9-94832BA44743}" dt="2023-05-27T15:13:12.930" v="267" actId="1076"/>
          <ac:picMkLst>
            <pc:docMk/>
            <pc:sldMk cId="1334981209" sldId="289"/>
            <ac:picMk id="122" creationId="{3E92A33B-8BF0-F0E7-7ADA-1D1AD75E1464}"/>
          </ac:picMkLst>
        </pc:picChg>
        <pc:picChg chg="mod">
          <ac:chgData name="Utente guest" userId="" providerId="Windows Live" clId="Web-{60F2640B-ED5F-415C-B8C9-94832BA44743}" dt="2023-05-27T15:13:10.305" v="266" actId="1076"/>
          <ac:picMkLst>
            <pc:docMk/>
            <pc:sldMk cId="1334981209" sldId="289"/>
            <ac:picMk id="123" creationId="{18024825-75EC-48A9-2468-44793B2339A0}"/>
          </ac:picMkLst>
        </pc:picChg>
        <pc:picChg chg="mod">
          <ac:chgData name="Utente guest" userId="" providerId="Windows Live" clId="Web-{60F2640B-ED5F-415C-B8C9-94832BA44743}" dt="2023-05-27T15:13:08.649" v="265" actId="1076"/>
          <ac:picMkLst>
            <pc:docMk/>
            <pc:sldMk cId="1334981209" sldId="289"/>
            <ac:picMk id="124" creationId="{6820DE23-6561-C4E4-9AC5-822813C7C2A9}"/>
          </ac:picMkLst>
        </pc:picChg>
        <pc:picChg chg="mod">
          <ac:chgData name="Utente guest" userId="" providerId="Windows Live" clId="Web-{60F2640B-ED5F-415C-B8C9-94832BA44743}" dt="2023-05-27T15:13:06.789" v="264" actId="1076"/>
          <ac:picMkLst>
            <pc:docMk/>
            <pc:sldMk cId="1334981209" sldId="289"/>
            <ac:picMk id="125" creationId="{A8AB1E4D-2EE8-67FF-C769-A01669C5DE25}"/>
          </ac:picMkLst>
        </pc:picChg>
        <pc:picChg chg="mod">
          <ac:chgData name="Utente guest" userId="" providerId="Windows Live" clId="Web-{60F2640B-ED5F-415C-B8C9-94832BA44743}" dt="2023-05-27T15:13:04.992" v="263" actId="1076"/>
          <ac:picMkLst>
            <pc:docMk/>
            <pc:sldMk cId="1334981209" sldId="289"/>
            <ac:picMk id="126" creationId="{EF7E9FF8-FE0F-0578-B692-861A516881AB}"/>
          </ac:picMkLst>
        </pc:picChg>
        <pc:picChg chg="mod">
          <ac:chgData name="Utente guest" userId="" providerId="Windows Live" clId="Web-{60F2640B-ED5F-415C-B8C9-94832BA44743}" dt="2023-05-27T15:13:03.305" v="262" actId="1076"/>
          <ac:picMkLst>
            <pc:docMk/>
            <pc:sldMk cId="1334981209" sldId="289"/>
            <ac:picMk id="127" creationId="{523F94BF-DEC3-AEAA-D0D7-7F89F7C0B881}"/>
          </ac:picMkLst>
        </pc:picChg>
        <pc:picChg chg="mod">
          <ac:chgData name="Utente guest" userId="" providerId="Windows Live" clId="Web-{60F2640B-ED5F-415C-B8C9-94832BA44743}" dt="2023-05-27T15:13:01.273" v="261" actId="1076"/>
          <ac:picMkLst>
            <pc:docMk/>
            <pc:sldMk cId="1334981209" sldId="289"/>
            <ac:picMk id="128" creationId="{60B9BA47-D47F-9976-AE52-EBA9CEE35397}"/>
          </ac:picMkLst>
        </pc:picChg>
        <pc:picChg chg="mod">
          <ac:chgData name="Utente guest" userId="" providerId="Windows Live" clId="Web-{60F2640B-ED5F-415C-B8C9-94832BA44743}" dt="2023-05-27T15:12:59.664" v="260" actId="1076"/>
          <ac:picMkLst>
            <pc:docMk/>
            <pc:sldMk cId="1334981209" sldId="289"/>
            <ac:picMk id="129" creationId="{63003C41-B4FF-4B62-95DD-F2A9D6231478}"/>
          </ac:picMkLst>
        </pc:picChg>
        <pc:picChg chg="mod">
          <ac:chgData name="Utente guest" userId="" providerId="Windows Live" clId="Web-{60F2640B-ED5F-415C-B8C9-94832BA44743}" dt="2023-05-27T15:12:58.320" v="259" actId="1076"/>
          <ac:picMkLst>
            <pc:docMk/>
            <pc:sldMk cId="1334981209" sldId="289"/>
            <ac:picMk id="130" creationId="{0E843638-B566-D17C-E179-0F6D24B0620F}"/>
          </ac:picMkLst>
        </pc:picChg>
        <pc:picChg chg="mod">
          <ac:chgData name="Utente guest" userId="" providerId="Windows Live" clId="Web-{60F2640B-ED5F-415C-B8C9-94832BA44743}" dt="2023-05-27T15:12:56.742" v="258" actId="1076"/>
          <ac:picMkLst>
            <pc:docMk/>
            <pc:sldMk cId="1334981209" sldId="289"/>
            <ac:picMk id="131" creationId="{FAA1B860-24B3-2768-B1A7-034D6C81D7E2}"/>
          </ac:picMkLst>
        </pc:picChg>
        <pc:picChg chg="mod">
          <ac:chgData name="Utente guest" userId="" providerId="Windows Live" clId="Web-{60F2640B-ED5F-415C-B8C9-94832BA44743}" dt="2023-05-27T15:12:55.242" v="257" actId="1076"/>
          <ac:picMkLst>
            <pc:docMk/>
            <pc:sldMk cId="1334981209" sldId="289"/>
            <ac:picMk id="132" creationId="{35AD8720-1CC6-BCE0-D622-A8177E2A5B78}"/>
          </ac:picMkLst>
        </pc:picChg>
        <pc:picChg chg="mod">
          <ac:chgData name="Utente guest" userId="" providerId="Windows Live" clId="Web-{60F2640B-ED5F-415C-B8C9-94832BA44743}" dt="2023-05-27T15:12:53.773" v="256" actId="1076"/>
          <ac:picMkLst>
            <pc:docMk/>
            <pc:sldMk cId="1334981209" sldId="289"/>
            <ac:picMk id="133" creationId="{D465579A-70A1-838D-7106-D538EC72AF31}"/>
          </ac:picMkLst>
        </pc:picChg>
        <pc:picChg chg="mod">
          <ac:chgData name="Utente guest" userId="" providerId="Windows Live" clId="Web-{60F2640B-ED5F-415C-B8C9-94832BA44743}" dt="2023-05-27T15:12:52.601" v="255" actId="1076"/>
          <ac:picMkLst>
            <pc:docMk/>
            <pc:sldMk cId="1334981209" sldId="289"/>
            <ac:picMk id="134" creationId="{FEC3EEC6-292D-A500-03FE-671C6657AFE5}"/>
          </ac:picMkLst>
        </pc:picChg>
        <pc:picChg chg="mod">
          <ac:chgData name="Utente guest" userId="" providerId="Windows Live" clId="Web-{60F2640B-ED5F-415C-B8C9-94832BA44743}" dt="2023-05-27T15:12:50.976" v="254" actId="1076"/>
          <ac:picMkLst>
            <pc:docMk/>
            <pc:sldMk cId="1334981209" sldId="289"/>
            <ac:picMk id="135" creationId="{E0128830-8520-70F0-13A4-61E0DD92777F}"/>
          </ac:picMkLst>
        </pc:picChg>
        <pc:picChg chg="mod">
          <ac:chgData name="Utente guest" userId="" providerId="Windows Live" clId="Web-{60F2640B-ED5F-415C-B8C9-94832BA44743}" dt="2023-05-27T15:12:49.695" v="253" actId="1076"/>
          <ac:picMkLst>
            <pc:docMk/>
            <pc:sldMk cId="1334981209" sldId="289"/>
            <ac:picMk id="136" creationId="{DBC542FE-DD6A-F8C9-DF81-0243417CF78F}"/>
          </ac:picMkLst>
        </pc:picChg>
        <pc:picChg chg="mod">
          <ac:chgData name="Utente guest" userId="" providerId="Windows Live" clId="Web-{60F2640B-ED5F-415C-B8C9-94832BA44743}" dt="2023-05-27T15:12:49.461" v="252" actId="1076"/>
          <ac:picMkLst>
            <pc:docMk/>
            <pc:sldMk cId="1334981209" sldId="289"/>
            <ac:picMk id="137" creationId="{EDB03C42-ACED-C323-BBF6-FC975FD4CA38}"/>
          </ac:picMkLst>
        </pc:picChg>
        <pc:picChg chg="mod">
          <ac:chgData name="Utente guest" userId="" providerId="Windows Live" clId="Web-{60F2640B-ED5F-415C-B8C9-94832BA44743}" dt="2023-05-27T15:12:47.086" v="251" actId="1076"/>
          <ac:picMkLst>
            <pc:docMk/>
            <pc:sldMk cId="1334981209" sldId="289"/>
            <ac:picMk id="138" creationId="{E4C053D4-ABC5-23BE-6391-5737CE52E5BB}"/>
          </ac:picMkLst>
        </pc:picChg>
        <pc:picChg chg="mod">
          <ac:chgData name="Utente guest" userId="" providerId="Windows Live" clId="Web-{60F2640B-ED5F-415C-B8C9-94832BA44743}" dt="2023-05-27T15:12:45.851" v="250" actId="1076"/>
          <ac:picMkLst>
            <pc:docMk/>
            <pc:sldMk cId="1334981209" sldId="289"/>
            <ac:picMk id="139" creationId="{07969352-D9E4-A54B-CBC8-FF22C704C21C}"/>
          </ac:picMkLst>
        </pc:picChg>
        <pc:picChg chg="mod">
          <ac:chgData name="Utente guest" userId="" providerId="Windows Live" clId="Web-{60F2640B-ED5F-415C-B8C9-94832BA44743}" dt="2023-05-27T15:12:44.507" v="249" actId="1076"/>
          <ac:picMkLst>
            <pc:docMk/>
            <pc:sldMk cId="1334981209" sldId="289"/>
            <ac:picMk id="140" creationId="{2628E95E-12AE-FE1D-A228-615A81FF00ED}"/>
          </ac:picMkLst>
        </pc:picChg>
        <pc:picChg chg="mod">
          <ac:chgData name="Utente guest" userId="" providerId="Windows Live" clId="Web-{60F2640B-ED5F-415C-B8C9-94832BA44743}" dt="2023-05-27T15:12:42.757" v="248" actId="1076"/>
          <ac:picMkLst>
            <pc:docMk/>
            <pc:sldMk cId="1334981209" sldId="289"/>
            <ac:picMk id="141" creationId="{3DCF2050-C443-1F53-7619-ECB28B8A28D4}"/>
          </ac:picMkLst>
        </pc:picChg>
        <pc:picChg chg="mod">
          <ac:chgData name="Utente guest" userId="" providerId="Windows Live" clId="Web-{60F2640B-ED5F-415C-B8C9-94832BA44743}" dt="2023-05-27T15:12:23.210" v="238" actId="1076"/>
          <ac:picMkLst>
            <pc:docMk/>
            <pc:sldMk cId="1334981209" sldId="289"/>
            <ac:picMk id="142" creationId="{AE4D0756-AE26-1D1E-921F-9C4B48495992}"/>
          </ac:picMkLst>
        </pc:picChg>
        <pc:picChg chg="mod">
          <ac:chgData name="Utente guest" userId="" providerId="Windows Live" clId="Web-{60F2640B-ED5F-415C-B8C9-94832BA44743}" dt="2023-05-27T15:12:40.039" v="247" actId="1076"/>
          <ac:picMkLst>
            <pc:docMk/>
            <pc:sldMk cId="1334981209" sldId="289"/>
            <ac:picMk id="143" creationId="{9A0FB407-2E55-F1A7-F95C-77A83F3159F8}"/>
          </ac:picMkLst>
        </pc:picChg>
        <pc:picChg chg="mod">
          <ac:chgData name="Utente guest" userId="" providerId="Windows Live" clId="Web-{60F2640B-ED5F-415C-B8C9-94832BA44743}" dt="2023-05-27T15:12:38.179" v="246" actId="1076"/>
          <ac:picMkLst>
            <pc:docMk/>
            <pc:sldMk cId="1334981209" sldId="289"/>
            <ac:picMk id="144" creationId="{78C18C47-FA3A-229E-5077-25AB856CD8C8}"/>
          </ac:picMkLst>
        </pc:picChg>
        <pc:picChg chg="mod">
          <ac:chgData name="Utente guest" userId="" providerId="Windows Live" clId="Web-{60F2640B-ED5F-415C-B8C9-94832BA44743}" dt="2023-05-27T15:12:35.367" v="245" actId="1076"/>
          <ac:picMkLst>
            <pc:docMk/>
            <pc:sldMk cId="1334981209" sldId="289"/>
            <ac:picMk id="145" creationId="{ED8A1FB4-0A39-145F-7259-AC222285A0B5}"/>
          </ac:picMkLst>
        </pc:picChg>
        <pc:picChg chg="mod">
          <ac:chgData name="Utente guest" userId="" providerId="Windows Live" clId="Web-{60F2640B-ED5F-415C-B8C9-94832BA44743}" dt="2023-05-27T15:12:32.835" v="244" actId="1076"/>
          <ac:picMkLst>
            <pc:docMk/>
            <pc:sldMk cId="1334981209" sldId="289"/>
            <ac:picMk id="146" creationId="{2B57CE6F-5487-9C13-FACC-5631692E1212}"/>
          </ac:picMkLst>
        </pc:picChg>
        <pc:picChg chg="mod">
          <ac:chgData name="Utente guest" userId="" providerId="Windows Live" clId="Web-{60F2640B-ED5F-415C-B8C9-94832BA44743}" dt="2023-05-27T15:12:31.163" v="243" actId="1076"/>
          <ac:picMkLst>
            <pc:docMk/>
            <pc:sldMk cId="1334981209" sldId="289"/>
            <ac:picMk id="147" creationId="{A9680822-157F-01FE-9CF1-3C3C62871DC1}"/>
          </ac:picMkLst>
        </pc:picChg>
        <pc:picChg chg="mod">
          <ac:chgData name="Utente guest" userId="" providerId="Windows Live" clId="Web-{60F2640B-ED5F-415C-B8C9-94832BA44743}" dt="2023-05-27T15:12:24.804" v="239" actId="1076"/>
          <ac:picMkLst>
            <pc:docMk/>
            <pc:sldMk cId="1334981209" sldId="289"/>
            <ac:picMk id="148" creationId="{5F89442D-C31F-6D31-8F76-217AB341F686}"/>
          </ac:picMkLst>
        </pc:picChg>
        <pc:picChg chg="mod">
          <ac:chgData name="Utente guest" userId="" providerId="Windows Live" clId="Web-{60F2640B-ED5F-415C-B8C9-94832BA44743}" dt="2023-05-27T15:12:29.335" v="242" actId="1076"/>
          <ac:picMkLst>
            <pc:docMk/>
            <pc:sldMk cId="1334981209" sldId="289"/>
            <ac:picMk id="149" creationId="{234568D2-AE65-2A2E-385D-450D2E6FDA5D}"/>
          </ac:picMkLst>
        </pc:picChg>
        <pc:picChg chg="mod">
          <ac:chgData name="Utente guest" userId="" providerId="Windows Live" clId="Web-{60F2640B-ED5F-415C-B8C9-94832BA44743}" dt="2023-05-27T15:12:27.570" v="241" actId="1076"/>
          <ac:picMkLst>
            <pc:docMk/>
            <pc:sldMk cId="1334981209" sldId="289"/>
            <ac:picMk id="150" creationId="{F3B24F68-2FC6-CB01-05BE-930FD9484D9B}"/>
          </ac:picMkLst>
        </pc:picChg>
        <pc:picChg chg="mod">
          <ac:chgData name="Utente guest" userId="" providerId="Windows Live" clId="Web-{60F2640B-ED5F-415C-B8C9-94832BA44743}" dt="2023-05-27T15:12:26.320" v="240" actId="1076"/>
          <ac:picMkLst>
            <pc:docMk/>
            <pc:sldMk cId="1334981209" sldId="289"/>
            <ac:picMk id="151" creationId="{14234CC5-C94A-8D14-2F6D-9BC8D4D4DC39}"/>
          </ac:picMkLst>
        </pc:picChg>
      </pc:sldChg>
      <pc:sldChg chg="modSp mod setBg">
        <pc:chgData name="Utente guest" userId="" providerId="Windows Live" clId="Web-{60F2640B-ED5F-415C-B8C9-94832BA44743}" dt="2023-05-27T15:45:41.627" v="321" actId="14100"/>
        <pc:sldMkLst>
          <pc:docMk/>
          <pc:sldMk cId="1331093195" sldId="297"/>
        </pc:sldMkLst>
        <pc:spChg chg="mod">
          <ac:chgData name="Utente guest" userId="" providerId="Windows Live" clId="Web-{60F2640B-ED5F-415C-B8C9-94832BA44743}" dt="2023-05-27T15:36:48.006" v="315" actId="20577"/>
          <ac:spMkLst>
            <pc:docMk/>
            <pc:sldMk cId="1331093195" sldId="297"/>
            <ac:spMk id="2" creationId="{28538339-F240-269D-770C-554B08D1B220}"/>
          </ac:spMkLst>
        </pc:spChg>
        <pc:picChg chg="mod">
          <ac:chgData name="Utente guest" userId="" providerId="Windows Live" clId="Web-{60F2640B-ED5F-415C-B8C9-94832BA44743}" dt="2023-05-27T15:45:41.627" v="321" actId="14100"/>
          <ac:picMkLst>
            <pc:docMk/>
            <pc:sldMk cId="1331093195" sldId="297"/>
            <ac:picMk id="6" creationId="{55E61367-16B9-D320-4C7E-73931AFAF050}"/>
          </ac:picMkLst>
        </pc:picChg>
      </pc:sldChg>
      <pc:sldChg chg="addSp modSp new">
        <pc:chgData name="Utente guest" userId="" providerId="Windows Live" clId="Web-{60F2640B-ED5F-415C-B8C9-94832BA44743}" dt="2023-05-27T15:29:46.779" v="307" actId="1076"/>
        <pc:sldMkLst>
          <pc:docMk/>
          <pc:sldMk cId="4112997184" sldId="297"/>
        </pc:sldMkLst>
        <pc:spChg chg="mod">
          <ac:chgData name="Utente guest" userId="" providerId="Windows Live" clId="Web-{60F2640B-ED5F-415C-B8C9-94832BA44743}" dt="2023-05-27T15:19:48.204" v="296" actId="20577"/>
          <ac:spMkLst>
            <pc:docMk/>
            <pc:sldMk cId="4112997184" sldId="297"/>
            <ac:spMk id="2" creationId="{C69A0B31-E853-9FEF-3941-FE66AB3A1119}"/>
          </ac:spMkLst>
        </pc:spChg>
        <pc:spChg chg="mod">
          <ac:chgData name="Utente guest" userId="" providerId="Windows Live" clId="Web-{60F2640B-ED5F-415C-B8C9-94832BA44743}" dt="2023-05-27T15:20:43.674" v="297" actId="20577"/>
          <ac:spMkLst>
            <pc:docMk/>
            <pc:sldMk cId="4112997184" sldId="297"/>
            <ac:spMk id="3" creationId="{D9B49B6D-03BE-715F-F155-2840F63BDB28}"/>
          </ac:spMkLst>
        </pc:spChg>
        <pc:picChg chg="add mod">
          <ac:chgData name="Utente guest" userId="" providerId="Windows Live" clId="Web-{60F2640B-ED5F-415C-B8C9-94832BA44743}" dt="2023-05-27T15:29:39.841" v="305" actId="1076"/>
          <ac:picMkLst>
            <pc:docMk/>
            <pc:sldMk cId="4112997184" sldId="297"/>
            <ac:picMk id="3" creationId="{7D9162AB-9FED-704E-0834-6AFA5DB73FE4}"/>
          </ac:picMkLst>
        </pc:picChg>
        <pc:picChg chg="add mod">
          <ac:chgData name="Utente guest" userId="" providerId="Windows Live" clId="Web-{60F2640B-ED5F-415C-B8C9-94832BA44743}" dt="2023-05-27T15:29:46.779" v="307" actId="1076"/>
          <ac:picMkLst>
            <pc:docMk/>
            <pc:sldMk cId="4112997184" sldId="297"/>
            <ac:picMk id="4" creationId="{D4F1E649-AC6F-0D2B-CE45-165C5F4B636D}"/>
          </ac:picMkLst>
        </pc:picChg>
        <pc:picChg chg="mod">
          <ac:chgData name="Utente guest" userId="" providerId="Windows Live" clId="Web-{60F2640B-ED5F-415C-B8C9-94832BA44743}" dt="2023-05-27T15:25:03.601" v="301"/>
          <ac:picMkLst>
            <pc:docMk/>
            <pc:sldMk cId="4112997184" sldId="297"/>
            <ac:picMk id="5" creationId="{27433674-FCC5-833B-0566-7740BBD61CFF}"/>
          </ac:picMkLst>
        </pc:picChg>
      </pc:sldChg>
    </pc:docChg>
  </pc:docChgLst>
  <pc:docChgLst>
    <pc:chgData name="Massimiliano Sirgiovanni" userId="cd2166b1bd31ac3f" providerId="Windows Live" clId="Web-{3B370C39-7D22-4CFB-A1CE-F7BE541CA302}"/>
    <pc:docChg chg="delSld modSld">
      <pc:chgData name="Massimiliano Sirgiovanni" userId="cd2166b1bd31ac3f" providerId="Windows Live" clId="Web-{3B370C39-7D22-4CFB-A1CE-F7BE541CA302}" dt="2023-05-23T21:19:28.985" v="316"/>
      <pc:docMkLst>
        <pc:docMk/>
      </pc:docMkLst>
      <pc:sldChg chg="modNotes">
        <pc:chgData name="Massimiliano Sirgiovanni" userId="cd2166b1bd31ac3f" providerId="Windows Live" clId="Web-{3B370C39-7D22-4CFB-A1CE-F7BE541CA302}" dt="2023-05-23T21:19:28.985" v="316"/>
        <pc:sldMkLst>
          <pc:docMk/>
          <pc:sldMk cId="2000774124" sldId="257"/>
        </pc:sldMkLst>
      </pc:sldChg>
      <pc:sldChg chg="modNotes">
        <pc:chgData name="Massimiliano Sirgiovanni" userId="cd2166b1bd31ac3f" providerId="Windows Live" clId="Web-{3B370C39-7D22-4CFB-A1CE-F7BE541CA302}" dt="2023-05-23T21:19:15.734" v="310"/>
        <pc:sldMkLst>
          <pc:docMk/>
          <pc:sldMk cId="3027973061" sldId="258"/>
        </pc:sldMkLst>
      </pc:sldChg>
      <pc:sldChg chg="delSp modSp">
        <pc:chgData name="Massimiliano Sirgiovanni" userId="cd2166b1bd31ac3f" providerId="Windows Live" clId="Web-{3B370C39-7D22-4CFB-A1CE-F7BE541CA302}" dt="2023-05-23T21:12:20.688" v="45" actId="1076"/>
        <pc:sldMkLst>
          <pc:docMk/>
          <pc:sldMk cId="4218678268" sldId="260"/>
        </pc:sldMkLst>
        <pc:graphicFrameChg chg="mod modGraphic">
          <ac:chgData name="Massimiliano Sirgiovanni" userId="cd2166b1bd31ac3f" providerId="Windows Live" clId="Web-{3B370C39-7D22-4CFB-A1CE-F7BE541CA302}" dt="2023-05-23T21:12:20.688" v="45" actId="1076"/>
          <ac:graphicFrameMkLst>
            <pc:docMk/>
            <pc:sldMk cId="4218678268" sldId="260"/>
            <ac:graphicFrameMk id="2" creationId="{2C1E6124-BCFB-F0BB-0235-C3677FF72FD0}"/>
          </ac:graphicFrameMkLst>
        </pc:graphicFrameChg>
        <pc:picChg chg="del">
          <ac:chgData name="Massimiliano Sirgiovanni" userId="cd2166b1bd31ac3f" providerId="Windows Live" clId="Web-{3B370C39-7D22-4CFB-A1CE-F7BE541CA302}" dt="2023-05-23T21:11:14.339" v="2"/>
          <ac:picMkLst>
            <pc:docMk/>
            <pc:sldMk cId="4218678268" sldId="260"/>
            <ac:picMk id="4" creationId="{AA7AFB35-6433-A900-E01C-0144838842CB}"/>
          </ac:picMkLst>
        </pc:picChg>
      </pc:sldChg>
      <pc:sldChg chg="modNotes">
        <pc:chgData name="Massimiliano Sirgiovanni" userId="cd2166b1bd31ac3f" providerId="Windows Live" clId="Web-{3B370C39-7D22-4CFB-A1CE-F7BE541CA302}" dt="2023-05-23T21:19:24.437" v="314"/>
        <pc:sldMkLst>
          <pc:docMk/>
          <pc:sldMk cId="268930074" sldId="261"/>
        </pc:sldMkLst>
      </pc:sldChg>
      <pc:sldChg chg="del">
        <pc:chgData name="Massimiliano Sirgiovanni" userId="cd2166b1bd31ac3f" providerId="Windows Live" clId="Web-{3B370C39-7D22-4CFB-A1CE-F7BE541CA302}" dt="2023-05-23T21:09:54.943" v="0"/>
        <pc:sldMkLst>
          <pc:docMk/>
          <pc:sldMk cId="3470725817" sldId="262"/>
        </pc:sldMkLst>
      </pc:sldChg>
      <pc:sldChg chg="modNotes">
        <pc:chgData name="Massimiliano Sirgiovanni" userId="cd2166b1bd31ac3f" providerId="Windows Live" clId="Web-{3B370C39-7D22-4CFB-A1CE-F7BE541CA302}" dt="2023-05-23T21:19:21.562" v="312"/>
        <pc:sldMkLst>
          <pc:docMk/>
          <pc:sldMk cId="1199245841" sldId="263"/>
        </pc:sldMkLst>
      </pc:sldChg>
      <pc:sldChg chg="modNotes">
        <pc:chgData name="Massimiliano Sirgiovanni" userId="cd2166b1bd31ac3f" providerId="Windows Live" clId="Web-{3B370C39-7D22-4CFB-A1CE-F7BE541CA302}" dt="2023-05-23T21:19:13.233" v="309"/>
        <pc:sldMkLst>
          <pc:docMk/>
          <pc:sldMk cId="3853656641" sldId="265"/>
        </pc:sldMkLst>
      </pc:sldChg>
      <pc:sldChg chg="modNotes">
        <pc:chgData name="Massimiliano Sirgiovanni" userId="cd2166b1bd31ac3f" providerId="Windows Live" clId="Web-{3B370C39-7D22-4CFB-A1CE-F7BE541CA302}" dt="2023-05-23T21:19:10.811" v="308"/>
        <pc:sldMkLst>
          <pc:docMk/>
          <pc:sldMk cId="1823483096" sldId="266"/>
        </pc:sldMkLst>
      </pc:sldChg>
      <pc:sldChg chg="modNotes">
        <pc:chgData name="Massimiliano Sirgiovanni" userId="cd2166b1bd31ac3f" providerId="Windows Live" clId="Web-{3B370C39-7D22-4CFB-A1CE-F7BE541CA302}" dt="2023-05-23T21:19:07.452" v="307"/>
        <pc:sldMkLst>
          <pc:docMk/>
          <pc:sldMk cId="742781218" sldId="267"/>
        </pc:sldMkLst>
      </pc:sldChg>
      <pc:sldChg chg="modNotes">
        <pc:chgData name="Massimiliano Sirgiovanni" userId="cd2166b1bd31ac3f" providerId="Windows Live" clId="Web-{3B370C39-7D22-4CFB-A1CE-F7BE541CA302}" dt="2023-05-23T21:16:01.938" v="91"/>
        <pc:sldMkLst>
          <pc:docMk/>
          <pc:sldMk cId="1488860927" sldId="271"/>
        </pc:sldMkLst>
      </pc:sldChg>
      <pc:sldChg chg="modNotes">
        <pc:chgData name="Massimiliano Sirgiovanni" userId="cd2166b1bd31ac3f" providerId="Windows Live" clId="Web-{3B370C39-7D22-4CFB-A1CE-F7BE541CA302}" dt="2023-05-23T21:15:49.781" v="62"/>
        <pc:sldMkLst>
          <pc:docMk/>
          <pc:sldMk cId="773965863" sldId="272"/>
        </pc:sldMkLst>
      </pc:sldChg>
      <pc:sldChg chg="del">
        <pc:chgData name="Massimiliano Sirgiovanni" userId="cd2166b1bd31ac3f" providerId="Windows Live" clId="Web-{3B370C39-7D22-4CFB-A1CE-F7BE541CA302}" dt="2023-05-23T21:10:00.037" v="1"/>
        <pc:sldMkLst>
          <pc:docMk/>
          <pc:sldMk cId="2717680441" sldId="281"/>
        </pc:sldMkLst>
      </pc:sldChg>
    </pc:docChg>
  </pc:docChgLst>
  <pc:docChgLst>
    <pc:chgData name="Utente guest" providerId="Windows Live" clId="Web-{1F317BBA-5941-4DAC-B30B-A75C732C700C}"/>
    <pc:docChg chg="addSld modSld">
      <pc:chgData name="Utente guest" userId="" providerId="Windows Live" clId="Web-{1F317BBA-5941-4DAC-B30B-A75C732C700C}" dt="2023-05-20T11:03:55.670" v="111"/>
      <pc:docMkLst>
        <pc:docMk/>
      </pc:docMkLst>
      <pc:sldChg chg="addSp modSp mod setBg">
        <pc:chgData name="Utente guest" userId="" providerId="Windows Live" clId="Web-{1F317BBA-5941-4DAC-B30B-A75C732C700C}" dt="2023-05-20T10:53:50.656" v="36"/>
        <pc:sldMkLst>
          <pc:docMk/>
          <pc:sldMk cId="1715100981" sldId="274"/>
        </pc:sldMkLst>
        <pc:spChg chg="mod ord">
          <ac:chgData name="Utente guest" userId="" providerId="Windows Live" clId="Web-{1F317BBA-5941-4DAC-B30B-A75C732C700C}" dt="2023-05-20T10:53:50.656" v="36"/>
          <ac:spMkLst>
            <pc:docMk/>
            <pc:sldMk cId="1715100981" sldId="274"/>
            <ac:spMk id="2" creationId="{18204833-A9F5-82FB-9634-14A9CF89A870}"/>
          </ac:spMkLst>
        </pc:spChg>
        <pc:spChg chg="add">
          <ac:chgData name="Utente guest" userId="" providerId="Windows Live" clId="Web-{1F317BBA-5941-4DAC-B30B-A75C732C700C}" dt="2023-05-20T10:53:50.656" v="36"/>
          <ac:spMkLst>
            <pc:docMk/>
            <pc:sldMk cId="1715100981" sldId="274"/>
            <ac:spMk id="8" creationId="{6B0CBE63-67CE-7BEB-6563-F5C60DAA0988}"/>
          </ac:spMkLst>
        </pc:spChg>
        <pc:spChg chg="add">
          <ac:chgData name="Utente guest" userId="" providerId="Windows Live" clId="Web-{1F317BBA-5941-4DAC-B30B-A75C732C700C}" dt="2023-05-20T10:53:50.656" v="36"/>
          <ac:spMkLst>
            <pc:docMk/>
            <pc:sldMk cId="1715100981" sldId="274"/>
            <ac:spMk id="11" creationId="{63F5877B-98C7-49DD-83AB-0F6F57CB6543}"/>
          </ac:spMkLst>
        </pc:spChg>
        <pc:spChg chg="add">
          <ac:chgData name="Utente guest" userId="" providerId="Windows Live" clId="Web-{1F317BBA-5941-4DAC-B30B-A75C732C700C}" dt="2023-05-20T10:53:50.656" v="36"/>
          <ac:spMkLst>
            <pc:docMk/>
            <pc:sldMk cId="1715100981" sldId="274"/>
            <ac:spMk id="13" creationId="{4EA91930-66BC-4C41-B4F5-C31EB216F64B}"/>
          </ac:spMkLst>
        </pc:spChg>
        <pc:spChg chg="add">
          <ac:chgData name="Utente guest" userId="" providerId="Windows Live" clId="Web-{1F317BBA-5941-4DAC-B30B-A75C732C700C}" dt="2023-05-20T10:53:50.656" v="36"/>
          <ac:spMkLst>
            <pc:docMk/>
            <pc:sldMk cId="1715100981" sldId="274"/>
            <ac:spMk id="15" creationId="{6313CF8F-B436-401E-9575-DE0F8E8B5B17}"/>
          </ac:spMkLst>
        </pc:spChg>
        <pc:spChg chg="add">
          <ac:chgData name="Utente guest" userId="" providerId="Windows Live" clId="Web-{1F317BBA-5941-4DAC-B30B-A75C732C700C}" dt="2023-05-20T10:53:50.656" v="36"/>
          <ac:spMkLst>
            <pc:docMk/>
            <pc:sldMk cId="1715100981" sldId="274"/>
            <ac:spMk id="17" creationId="{2A38CFE9-C30A-4551-ACCB-D5808FBC39CD}"/>
          </ac:spMkLst>
        </pc:spChg>
        <pc:spChg chg="add">
          <ac:chgData name="Utente guest" userId="" providerId="Windows Live" clId="Web-{1F317BBA-5941-4DAC-B30B-A75C732C700C}" dt="2023-05-20T10:53:50.656" v="36"/>
          <ac:spMkLst>
            <pc:docMk/>
            <pc:sldMk cId="1715100981" sldId="274"/>
            <ac:spMk id="19" creationId="{67EF550F-47CE-4FB2-9DAC-12AD835C833D}"/>
          </ac:spMkLst>
        </pc:spChg>
        <pc:picChg chg="add mod">
          <ac:chgData name="Utente guest" userId="" providerId="Windows Live" clId="Web-{1F317BBA-5941-4DAC-B30B-A75C732C700C}" dt="2023-05-20T10:53:50.656" v="36"/>
          <ac:picMkLst>
            <pc:docMk/>
            <pc:sldMk cId="1715100981" sldId="274"/>
            <ac:picMk id="3" creationId="{1CF74872-7F64-8D0D-D206-C1DB2B7EB1F7}"/>
          </ac:picMkLst>
        </pc:picChg>
        <pc:picChg chg="mod">
          <ac:chgData name="Utente guest" userId="" providerId="Windows Live" clId="Web-{1F317BBA-5941-4DAC-B30B-A75C732C700C}" dt="2023-05-20T10:53:50.656" v="36"/>
          <ac:picMkLst>
            <pc:docMk/>
            <pc:sldMk cId="1715100981" sldId="274"/>
            <ac:picMk id="4" creationId="{0CAF542D-7FEC-03A0-AFB1-E1F99F3341F5}"/>
          </ac:picMkLst>
        </pc:picChg>
      </pc:sldChg>
      <pc:sldChg chg="addSp delSp modSp new mod setBg setClrOvrMap">
        <pc:chgData name="Utente guest" userId="" providerId="Windows Live" clId="Web-{1F317BBA-5941-4DAC-B30B-A75C732C700C}" dt="2023-05-20T10:50:49.011" v="32"/>
        <pc:sldMkLst>
          <pc:docMk/>
          <pc:sldMk cId="1651512404" sldId="277"/>
        </pc:sldMkLst>
        <pc:spChg chg="mod ord">
          <ac:chgData name="Utente guest" userId="" providerId="Windows Live" clId="Web-{1F317BBA-5941-4DAC-B30B-A75C732C700C}" dt="2023-05-20T10:50:19.900" v="29"/>
          <ac:spMkLst>
            <pc:docMk/>
            <pc:sldMk cId="1651512404" sldId="277"/>
            <ac:spMk id="2" creationId="{973224DB-BE74-11D0-5DA2-67324207321F}"/>
          </ac:spMkLst>
        </pc:spChg>
        <pc:spChg chg="del mod">
          <ac:chgData name="Utente guest" userId="" providerId="Windows Live" clId="Web-{1F317BBA-5941-4DAC-B30B-A75C732C700C}" dt="2023-05-20T10:49:43.790" v="26"/>
          <ac:spMkLst>
            <pc:docMk/>
            <pc:sldMk cId="1651512404" sldId="277"/>
            <ac:spMk id="3" creationId="{A1B4C417-5AB0-6247-5D01-94ACE5C708DD}"/>
          </ac:spMkLst>
        </pc:spChg>
        <pc:spChg chg="add del mod">
          <ac:chgData name="Utente guest" userId="" providerId="Windows Live" clId="Web-{1F317BBA-5941-4DAC-B30B-A75C732C700C}" dt="2023-05-20T10:49:54.025" v="28"/>
          <ac:spMkLst>
            <pc:docMk/>
            <pc:sldMk cId="1651512404" sldId="277"/>
            <ac:spMk id="6" creationId="{9D3F4332-6F0C-4621-35EF-0B2AF7FDBEEC}"/>
          </ac:spMkLst>
        </pc:spChg>
        <pc:spChg chg="add del mod">
          <ac:chgData name="Utente guest" userId="" providerId="Windows Live" clId="Web-{1F317BBA-5941-4DAC-B30B-A75C732C700C}" dt="2023-05-20T10:50:49.011" v="32"/>
          <ac:spMkLst>
            <pc:docMk/>
            <pc:sldMk cId="1651512404" sldId="277"/>
            <ac:spMk id="8" creationId="{0161C0DC-BAFD-0D07-468C-B97598379E14}"/>
          </ac:spMkLst>
        </pc:spChg>
        <pc:spChg chg="add mod">
          <ac:chgData name="Utente guest" userId="" providerId="Windows Live" clId="Web-{1F317BBA-5941-4DAC-B30B-A75C732C700C}" dt="2023-05-20T10:50:49.011" v="32"/>
          <ac:spMkLst>
            <pc:docMk/>
            <pc:sldMk cId="1651512404" sldId="277"/>
            <ac:spMk id="10" creationId="{6110BAFB-C60C-3E5F-EDF5-B133A3F257B7}"/>
          </ac:spMkLst>
        </pc:spChg>
        <pc:spChg chg="add">
          <ac:chgData name="Utente guest" userId="" providerId="Windows Live" clId="Web-{1F317BBA-5941-4DAC-B30B-A75C732C700C}" dt="2023-05-20T10:50:19.900" v="29"/>
          <ac:spMkLst>
            <pc:docMk/>
            <pc:sldMk cId="1651512404" sldId="277"/>
            <ac:spMk id="13" creationId="{657F69E0-C4B0-4BEC-A689-4F8D877F05D4}"/>
          </ac:spMkLst>
        </pc:spChg>
        <pc:spChg chg="add">
          <ac:chgData name="Utente guest" userId="" providerId="Windows Live" clId="Web-{1F317BBA-5941-4DAC-B30B-A75C732C700C}" dt="2023-05-20T10:50:19.900" v="29"/>
          <ac:spMkLst>
            <pc:docMk/>
            <pc:sldMk cId="1651512404" sldId="277"/>
            <ac:spMk id="15" creationId="{9F6380B4-6A1C-481E-8408-B4E6C75B9B81}"/>
          </ac:spMkLst>
        </pc:spChg>
        <pc:picChg chg="add mod">
          <ac:chgData name="Utente guest" userId="" providerId="Windows Live" clId="Web-{1F317BBA-5941-4DAC-B30B-A75C732C700C}" dt="2023-05-20T10:50:19.900" v="29"/>
          <ac:picMkLst>
            <pc:docMk/>
            <pc:sldMk cId="1651512404" sldId="277"/>
            <ac:picMk id="4" creationId="{3A611EE5-1DA6-4FCD-3915-1A7FD29FADAE}"/>
          </ac:picMkLst>
        </pc:picChg>
      </pc:sldChg>
      <pc:sldChg chg="addSp delSp modSp modTransition">
        <pc:chgData name="Utente guest" userId="" providerId="Windows Live" clId="Web-{1F317BBA-5941-4DAC-B30B-A75C732C700C}" dt="2023-05-20T11:03:55.670" v="111"/>
        <pc:sldMkLst>
          <pc:docMk/>
          <pc:sldMk cId="3290464331" sldId="278"/>
        </pc:sldMkLst>
        <pc:spChg chg="mod">
          <ac:chgData name="Utente guest" userId="" providerId="Windows Live" clId="Web-{1F317BBA-5941-4DAC-B30B-A75C732C700C}" dt="2023-05-20T11:01:43.198" v="73" actId="20577"/>
          <ac:spMkLst>
            <pc:docMk/>
            <pc:sldMk cId="3290464331" sldId="278"/>
            <ac:spMk id="2" creationId="{42278C2D-282F-F532-69B2-D7ED9B1CDB4D}"/>
          </ac:spMkLst>
        </pc:spChg>
        <pc:spChg chg="mod">
          <ac:chgData name="Utente guest" userId="" providerId="Windows Live" clId="Web-{1F317BBA-5941-4DAC-B30B-A75C732C700C}" dt="2023-05-20T11:02:41.544" v="80"/>
          <ac:spMkLst>
            <pc:docMk/>
            <pc:sldMk cId="3290464331" sldId="278"/>
            <ac:spMk id="5" creationId="{049E4F4B-49A3-238A-FCFE-4F4A9F54A799}"/>
          </ac:spMkLst>
        </pc:spChg>
        <pc:spChg chg="add del">
          <ac:chgData name="Utente guest" userId="" providerId="Windows Live" clId="Web-{1F317BBA-5941-4DAC-B30B-A75C732C700C}" dt="2023-05-20T11:02:05.043" v="75"/>
          <ac:spMkLst>
            <pc:docMk/>
            <pc:sldMk cId="3290464331" sldId="278"/>
            <ac:spMk id="6" creationId="{231A5B2D-4A74-C4EE-A46F-B489E7BCF638}"/>
          </ac:spMkLst>
        </pc:spChg>
        <pc:spChg chg="add">
          <ac:chgData name="Utente guest" userId="" providerId="Windows Live" clId="Web-{1F317BBA-5941-4DAC-B30B-A75C732C700C}" dt="2023-05-20T11:02:05.058" v="76"/>
          <ac:spMkLst>
            <pc:docMk/>
            <pc:sldMk cId="3290464331" sldId="278"/>
            <ac:spMk id="10" creationId="{FD338354-4F32-CB20-D385-BD6941CDA91D}"/>
          </ac:spMkLst>
        </pc:spChg>
        <pc:spChg chg="add mod">
          <ac:chgData name="Utente guest" userId="" providerId="Windows Live" clId="Web-{1F317BBA-5941-4DAC-B30B-A75C732C700C}" dt="2023-05-20T11:03:39.967" v="102" actId="14100"/>
          <ac:spMkLst>
            <pc:docMk/>
            <pc:sldMk cId="3290464331" sldId="278"/>
            <ac:spMk id="15" creationId="{8C803359-64E3-4FD5-DBB2-9127B895AE77}"/>
          </ac:spMkLst>
        </pc:spChg>
        <pc:spChg chg="add mod">
          <ac:chgData name="Utente guest" userId="" providerId="Windows Live" clId="Web-{1F317BBA-5941-4DAC-B30B-A75C732C700C}" dt="2023-05-20T11:03:39.967" v="103" actId="14100"/>
          <ac:spMkLst>
            <pc:docMk/>
            <pc:sldMk cId="3290464331" sldId="278"/>
            <ac:spMk id="16" creationId="{B7894F99-FD3F-F2BA-9797-924FD15ABE54}"/>
          </ac:spMkLst>
        </pc:spChg>
        <pc:spChg chg="add mod">
          <ac:chgData name="Utente guest" userId="" providerId="Windows Live" clId="Web-{1F317BBA-5941-4DAC-B30B-A75C732C700C}" dt="2023-05-20T11:03:39.967" v="104" actId="14100"/>
          <ac:spMkLst>
            <pc:docMk/>
            <pc:sldMk cId="3290464331" sldId="278"/>
            <ac:spMk id="17" creationId="{0EE7B3A0-55CC-318C-36F4-E52EF9B51493}"/>
          </ac:spMkLst>
        </pc:spChg>
        <pc:spChg chg="add mod">
          <ac:chgData name="Utente guest" userId="" providerId="Windows Live" clId="Web-{1F317BBA-5941-4DAC-B30B-A75C732C700C}" dt="2023-05-20T11:03:39.967" v="105" actId="14100"/>
          <ac:spMkLst>
            <pc:docMk/>
            <pc:sldMk cId="3290464331" sldId="278"/>
            <ac:spMk id="18" creationId="{FE546FC1-892D-EF52-3ADA-C923E0F075DC}"/>
          </ac:spMkLst>
        </pc:spChg>
        <pc:cxnChg chg="add">
          <ac:chgData name="Utente guest" userId="" providerId="Windows Live" clId="Web-{1F317BBA-5941-4DAC-B30B-A75C732C700C}" dt="2023-05-20T11:02:15.246" v="77"/>
          <ac:cxnSpMkLst>
            <pc:docMk/>
            <pc:sldMk cId="3290464331" sldId="278"/>
            <ac:cxnSpMk id="13" creationId="{B9A295E9-7C12-B8C5-66EA-7329168D83DA}"/>
          </ac:cxnSpMkLst>
        </pc:cxnChg>
        <pc:cxnChg chg="add mod">
          <ac:chgData name="Utente guest" userId="" providerId="Windows Live" clId="Web-{1F317BBA-5941-4DAC-B30B-A75C732C700C}" dt="2023-05-20T11:02:53.450" v="83" actId="14100"/>
          <ac:cxnSpMkLst>
            <pc:docMk/>
            <pc:sldMk cId="3290464331" sldId="278"/>
            <ac:cxnSpMk id="14" creationId="{0C8D914F-608E-DFA6-0747-7C6CC03A4DEE}"/>
          </ac:cxnSpMkLst>
        </pc:cxnChg>
        <pc:cxnChg chg="add mod">
          <ac:chgData name="Utente guest" userId="" providerId="Windows Live" clId="Web-{1F317BBA-5941-4DAC-B30B-A75C732C700C}" dt="2023-05-20T11:03:39.983" v="106" actId="14100"/>
          <ac:cxnSpMkLst>
            <pc:docMk/>
            <pc:sldMk cId="3290464331" sldId="278"/>
            <ac:cxnSpMk id="19" creationId="{C4C3FC2F-5656-6896-7BA9-20CDA275BBF1}"/>
          </ac:cxnSpMkLst>
        </pc:cxnChg>
        <pc:cxnChg chg="add mod">
          <ac:chgData name="Utente guest" userId="" providerId="Windows Live" clId="Web-{1F317BBA-5941-4DAC-B30B-A75C732C700C}" dt="2023-05-20T11:03:39.983" v="107" actId="14100"/>
          <ac:cxnSpMkLst>
            <pc:docMk/>
            <pc:sldMk cId="3290464331" sldId="278"/>
            <ac:cxnSpMk id="20" creationId="{137D2967-5962-A905-F8CE-C6C6DAD76247}"/>
          </ac:cxnSpMkLst>
        </pc:cxnChg>
        <pc:cxnChg chg="add mod">
          <ac:chgData name="Utente guest" userId="" providerId="Windows Live" clId="Web-{1F317BBA-5941-4DAC-B30B-A75C732C700C}" dt="2023-05-20T11:03:39.983" v="108" actId="14100"/>
          <ac:cxnSpMkLst>
            <pc:docMk/>
            <pc:sldMk cId="3290464331" sldId="278"/>
            <ac:cxnSpMk id="21" creationId="{B5935BFE-D0EF-D2CB-C418-3357DBF3DB5A}"/>
          </ac:cxnSpMkLst>
        </pc:cxnChg>
        <pc:cxnChg chg="add mod">
          <ac:chgData name="Utente guest" userId="" providerId="Windows Live" clId="Web-{1F317BBA-5941-4DAC-B30B-A75C732C700C}" dt="2023-05-20T11:03:39.983" v="109" actId="14100"/>
          <ac:cxnSpMkLst>
            <pc:docMk/>
            <pc:sldMk cId="3290464331" sldId="278"/>
            <ac:cxnSpMk id="22" creationId="{F4EEB9F7-C942-8C4A-A450-F17DB994371B}"/>
          </ac:cxnSpMkLst>
        </pc:cxnChg>
        <pc:cxnChg chg="add mod">
          <ac:chgData name="Utente guest" userId="" providerId="Windows Live" clId="Web-{1F317BBA-5941-4DAC-B30B-A75C732C700C}" dt="2023-05-20T11:03:39.983" v="110" actId="14100"/>
          <ac:cxnSpMkLst>
            <pc:docMk/>
            <pc:sldMk cId="3290464331" sldId="278"/>
            <ac:cxnSpMk id="23" creationId="{93A42410-4AAA-78C3-6A97-157DCAE7D8D4}"/>
          </ac:cxnSpMkLst>
        </pc:cxnChg>
      </pc:sldChg>
    </pc:docChg>
  </pc:docChgLst>
  <pc:docChgLst>
    <pc:chgData name="Utente guest" providerId="Windows Live" clId="Web-{BF026DA5-F09A-4A6D-97A1-5E9DCC9CA3C2}"/>
    <pc:docChg chg="modSld">
      <pc:chgData name="Utente guest" userId="" providerId="Windows Live" clId="Web-{BF026DA5-F09A-4A6D-97A1-5E9DCC9CA3C2}" dt="2023-05-13T15:14:16.847" v="20"/>
      <pc:docMkLst>
        <pc:docMk/>
      </pc:docMkLst>
      <pc:sldChg chg="addSp">
        <pc:chgData name="Utente guest" userId="" providerId="Windows Live" clId="Web-{BF026DA5-F09A-4A6D-97A1-5E9DCC9CA3C2}" dt="2023-05-13T15:14:16.847" v="20"/>
        <pc:sldMkLst>
          <pc:docMk/>
          <pc:sldMk cId="4218678268" sldId="260"/>
        </pc:sldMkLst>
        <pc:spChg chg="add">
          <ac:chgData name="Utente guest" userId="" providerId="Windows Live" clId="Web-{BF026DA5-F09A-4A6D-97A1-5E9DCC9CA3C2}" dt="2023-05-13T15:14:16.847" v="20"/>
          <ac:spMkLst>
            <pc:docMk/>
            <pc:sldMk cId="4218678268" sldId="260"/>
            <ac:spMk id="2" creationId="{6D2AEFE6-0124-FC07-C346-8686180D3AC7}"/>
          </ac:spMkLst>
        </pc:spChg>
      </pc:sldChg>
      <pc:sldChg chg="addSp delSp modSp">
        <pc:chgData name="Utente guest" userId="" providerId="Windows Live" clId="Web-{BF026DA5-F09A-4A6D-97A1-5E9DCC9CA3C2}" dt="2023-05-13T15:09:51.445" v="15" actId="1076"/>
        <pc:sldMkLst>
          <pc:docMk/>
          <pc:sldMk cId="1199245841" sldId="263"/>
        </pc:sldMkLst>
        <pc:picChg chg="mod">
          <ac:chgData name="Utente guest" userId="" providerId="Windows Live" clId="Web-{BF026DA5-F09A-4A6D-97A1-5E9DCC9CA3C2}" dt="2023-05-13T15:08:43.786" v="8" actId="1076"/>
          <ac:picMkLst>
            <pc:docMk/>
            <pc:sldMk cId="1199245841" sldId="263"/>
            <ac:picMk id="2" creationId="{89803E5A-F11F-8080-F9C1-88D52B3A590C}"/>
          </ac:picMkLst>
        </pc:picChg>
        <pc:picChg chg="add del mod">
          <ac:chgData name="Utente guest" userId="" providerId="Windows Live" clId="Web-{BF026DA5-F09A-4A6D-97A1-5E9DCC9CA3C2}" dt="2023-05-13T15:09:39.539" v="12"/>
          <ac:picMkLst>
            <pc:docMk/>
            <pc:sldMk cId="1199245841" sldId="263"/>
            <ac:picMk id="3" creationId="{14FBB8EA-4242-4346-8AEE-98F678D53751}"/>
          </ac:picMkLst>
        </pc:picChg>
        <pc:picChg chg="add mod">
          <ac:chgData name="Utente guest" userId="" providerId="Windows Live" clId="Web-{BF026DA5-F09A-4A6D-97A1-5E9DCC9CA3C2}" dt="2023-05-13T15:09:51.445" v="15" actId="1076"/>
          <ac:picMkLst>
            <pc:docMk/>
            <pc:sldMk cId="1199245841" sldId="263"/>
            <ac:picMk id="6" creationId="{09093335-6395-731D-C61D-F6B1C9D8A5A1}"/>
          </ac:picMkLst>
        </pc:picChg>
      </pc:sldChg>
      <pc:sldChg chg="addSp delSp modSp">
        <pc:chgData name="Utente guest" userId="" providerId="Windows Live" clId="Web-{BF026DA5-F09A-4A6D-97A1-5E9DCC9CA3C2}" dt="2023-05-13T15:10:34.197" v="19" actId="1076"/>
        <pc:sldMkLst>
          <pc:docMk/>
          <pc:sldMk cId="62397298" sldId="264"/>
        </pc:sldMkLst>
        <pc:spChg chg="del">
          <ac:chgData name="Utente guest" userId="" providerId="Windows Live" clId="Web-{BF026DA5-F09A-4A6D-97A1-5E9DCC9CA3C2}" dt="2023-05-13T15:10:29.197" v="16"/>
          <ac:spMkLst>
            <pc:docMk/>
            <pc:sldMk cId="62397298" sldId="264"/>
            <ac:spMk id="3" creationId="{6E07DD0E-ACBD-E4FB-A2A2-5270DC750514}"/>
          </ac:spMkLst>
        </pc:spChg>
        <pc:picChg chg="add mod ord">
          <ac:chgData name="Utente guest" userId="" providerId="Windows Live" clId="Web-{BF026DA5-F09A-4A6D-97A1-5E9DCC9CA3C2}" dt="2023-05-13T15:10:34.197" v="19" actId="1076"/>
          <ac:picMkLst>
            <pc:docMk/>
            <pc:sldMk cId="62397298" sldId="264"/>
            <ac:picMk id="4" creationId="{A6A0AF95-AB49-DE6D-D64D-F659D8FB61FE}"/>
          </ac:picMkLst>
        </pc:picChg>
      </pc:sldChg>
    </pc:docChg>
  </pc:docChgLst>
  <pc:docChgLst>
    <pc:chgData name="Utente guest" providerId="Windows Live" clId="Web-{6D8AC857-6F9F-44E9-876A-5EC1583AC671}"/>
    <pc:docChg chg="modSld">
      <pc:chgData name="Utente guest" userId="" providerId="Windows Live" clId="Web-{6D8AC857-6F9F-44E9-876A-5EC1583AC671}" dt="2023-06-02T16:06:13.234" v="49"/>
      <pc:docMkLst>
        <pc:docMk/>
      </pc:docMkLst>
      <pc:sldChg chg="addSp delSp">
        <pc:chgData name="Utente guest" userId="" providerId="Windows Live" clId="Web-{6D8AC857-6F9F-44E9-876A-5EC1583AC671}" dt="2023-06-02T15:00:49.204" v="1"/>
        <pc:sldMkLst>
          <pc:docMk/>
          <pc:sldMk cId="773965863" sldId="272"/>
        </pc:sldMkLst>
        <pc:picChg chg="add del">
          <ac:chgData name="Utente guest" userId="" providerId="Windows Live" clId="Web-{6D8AC857-6F9F-44E9-876A-5EC1583AC671}" dt="2023-06-02T15:00:49.204" v="1"/>
          <ac:picMkLst>
            <pc:docMk/>
            <pc:sldMk cId="773965863" sldId="272"/>
            <ac:picMk id="7" creationId="{962971CD-15BA-DB2D-6DA3-C023408CDD95}"/>
          </ac:picMkLst>
        </pc:picChg>
      </pc:sldChg>
      <pc:sldChg chg="modSp">
        <pc:chgData name="Utente guest" userId="" providerId="Windows Live" clId="Web-{6D8AC857-6F9F-44E9-876A-5EC1583AC671}" dt="2023-06-02T16:06:13.234" v="49"/>
        <pc:sldMkLst>
          <pc:docMk/>
          <pc:sldMk cId="22765361" sldId="280"/>
        </pc:sldMkLst>
        <pc:graphicFrameChg chg="mod modGraphic">
          <ac:chgData name="Utente guest" userId="" providerId="Windows Live" clId="Web-{6D8AC857-6F9F-44E9-876A-5EC1583AC671}" dt="2023-06-02T16:06:13.234" v="49"/>
          <ac:graphicFrameMkLst>
            <pc:docMk/>
            <pc:sldMk cId="22765361" sldId="280"/>
            <ac:graphicFrameMk id="12" creationId="{50AB24E0-486C-A605-7095-EBB0FCBD27A5}"/>
          </ac:graphicFrameMkLst>
        </pc:graphicFrameChg>
      </pc:sldChg>
    </pc:docChg>
  </pc:docChgLst>
  <pc:docChgLst>
    <pc:chgData name="Utente guest" providerId="Windows Live" clId="Web-{30ABB296-9D17-4FFC-A59F-4BBE6BBDEC47}"/>
    <pc:docChg chg="addSld delSld modSld">
      <pc:chgData name="Utente guest" userId="" providerId="Windows Live" clId="Web-{30ABB296-9D17-4FFC-A59F-4BBE6BBDEC47}" dt="2023-05-13T15:02:38.623" v="154"/>
      <pc:docMkLst>
        <pc:docMk/>
      </pc:docMkLst>
      <pc:sldChg chg="addSp delSp modSp mod setClrOvrMap">
        <pc:chgData name="Utente guest" userId="" providerId="Windows Live" clId="Web-{30ABB296-9D17-4FFC-A59F-4BBE6BBDEC47}" dt="2023-05-13T14:41:27.848" v="40"/>
        <pc:sldMkLst>
          <pc:docMk/>
          <pc:sldMk cId="3962583941" sldId="256"/>
        </pc:sldMkLst>
        <pc:spChg chg="mod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3" creationId="{00000000-0000-0000-0000-000000000000}"/>
          </ac:spMkLst>
        </pc:spChg>
        <pc:spChg chg="add del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6" creationId="{9AA72BD9-2C5A-4EDC-931F-5AA08EACA0F3}"/>
          </ac:spMkLst>
        </pc:spChg>
        <pc:spChg chg="add del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7" creationId="{DD3981AC-7B61-4947-BCF3-F7AA7FA385B9}"/>
          </ac:spMkLst>
        </pc:spChg>
        <pc:spChg chg="add del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8" creationId="{55D4142C-5077-457F-A6AD-3FECFDB39685}"/>
          </ac:spMkLst>
        </pc:spChg>
        <pc:spChg chg="add del">
          <ac:chgData name="Utente guest" userId="" providerId="Windows Live" clId="Web-{30ABB296-9D17-4FFC-A59F-4BBE6BBDEC47}" dt="2023-05-13T14:33:50.537" v="11"/>
          <ac:spMkLst>
            <pc:docMk/>
            <pc:sldMk cId="3962583941" sldId="256"/>
            <ac:spMk id="9" creationId="{0671A8AE-40A1-4631-A6B8-581AFF065482}"/>
          </ac:spMkLst>
        </pc:spChg>
        <pc:spChg chg="add del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10" creationId="{7A5F0580-5EE9-419F-96EE-B6529EF6E7D0}"/>
          </ac:spMkLst>
        </pc:spChg>
        <pc:spChg chg="add del">
          <ac:chgData name="Utente guest" userId="" providerId="Windows Live" clId="Web-{30ABB296-9D17-4FFC-A59F-4BBE6BBDEC47}" dt="2023-05-13T14:33:50.537" v="11"/>
          <ac:spMkLst>
            <pc:docMk/>
            <pc:sldMk cId="3962583941" sldId="256"/>
            <ac:spMk id="11" creationId="{AB58EF07-17C2-48CF-ABB0-EEF1F17CB8F0}"/>
          </ac:spMkLst>
        </pc:spChg>
        <pc:spChg chg="add del">
          <ac:chgData name="Utente guest" userId="" providerId="Windows Live" clId="Web-{30ABB296-9D17-4FFC-A59F-4BBE6BBDEC47}" dt="2023-05-13T14:41:27.848" v="39"/>
          <ac:spMkLst>
            <pc:docMk/>
            <pc:sldMk cId="3962583941" sldId="256"/>
            <ac:spMk id="12" creationId="{362810D9-2C5A-477D-949C-C191895477F3}"/>
          </ac:spMkLst>
        </pc:spChg>
        <pc:spChg chg="add del">
          <ac:chgData name="Utente guest" userId="" providerId="Windows Live" clId="Web-{30ABB296-9D17-4FFC-A59F-4BBE6BBDEC47}" dt="2023-05-13T14:33:50.537" v="11"/>
          <ac:spMkLst>
            <pc:docMk/>
            <pc:sldMk cId="3962583941" sldId="256"/>
            <ac:spMk id="13" creationId="{AF2F604E-43BE-4DC3-B983-E071523364F8}"/>
          </ac:spMkLst>
        </pc:spChg>
        <pc:spChg chg="add del">
          <ac:chgData name="Utente guest" userId="" providerId="Windows Live" clId="Web-{30ABB296-9D17-4FFC-A59F-4BBE6BBDEC47}" dt="2023-05-13T14:41:27.848" v="39"/>
          <ac:spMkLst>
            <pc:docMk/>
            <pc:sldMk cId="3962583941" sldId="256"/>
            <ac:spMk id="14" creationId="{081E4A58-353D-44AE-B2FC-2A74E2E400F7}"/>
          </ac:spMkLst>
        </pc:spChg>
        <pc:spChg chg="add del">
          <ac:chgData name="Utente guest" userId="" providerId="Windows Live" clId="Web-{30ABB296-9D17-4FFC-A59F-4BBE6BBDEC47}" dt="2023-05-13T14:33:50.537" v="11"/>
          <ac:spMkLst>
            <pc:docMk/>
            <pc:sldMk cId="3962583941" sldId="256"/>
            <ac:spMk id="15" creationId="{08C9B587-E65E-4B52-B37C-ABEBB6E87928}"/>
          </ac:spMkLst>
        </pc:spChg>
        <pc:spChg chg="add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16" creationId="{9AA72BD9-2C5A-4EDC-931F-5AA08EACA0F3}"/>
          </ac:spMkLst>
        </pc:spChg>
        <pc:spChg chg="add del">
          <ac:chgData name="Utente guest" userId="" providerId="Windows Live" clId="Web-{30ABB296-9D17-4FFC-A59F-4BBE6BBDEC47}" dt="2023-05-13T14:33:50.459" v="10"/>
          <ac:spMkLst>
            <pc:docMk/>
            <pc:sldMk cId="3962583941" sldId="256"/>
            <ac:spMk id="17" creationId="{2172A0AC-3DCE-4672-BCAF-28FEF91F6020}"/>
          </ac:spMkLst>
        </pc:spChg>
        <pc:spChg chg="add del">
          <ac:chgData name="Utente guest" userId="" providerId="Windows Live" clId="Web-{30ABB296-9D17-4FFC-A59F-4BBE6BBDEC47}" dt="2023-05-13T14:33:50.459" v="10"/>
          <ac:spMkLst>
            <pc:docMk/>
            <pc:sldMk cId="3962583941" sldId="256"/>
            <ac:spMk id="18" creationId="{AE6F1C77-EDC9-4C5F-8C1C-62DD46BDA3C3}"/>
          </ac:spMkLst>
        </pc:spChg>
        <pc:spChg chg="add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19" creationId="{55D4142C-5077-457F-A6AD-3FECFDB39685}"/>
          </ac:spMkLst>
        </pc:spChg>
        <pc:spChg chg="add del">
          <ac:chgData name="Utente guest" userId="" providerId="Windows Live" clId="Web-{30ABB296-9D17-4FFC-A59F-4BBE6BBDEC47}" dt="2023-05-13T14:33:07.801" v="2"/>
          <ac:spMkLst>
            <pc:docMk/>
            <pc:sldMk cId="3962583941" sldId="256"/>
            <ac:spMk id="20" creationId="{A8384FB5-9ADC-4DDC-881B-597D56F5B15D}"/>
          </ac:spMkLst>
        </pc:spChg>
        <pc:spChg chg="add">
          <ac:chgData name="Utente guest" userId="" providerId="Windows Live" clId="Web-{30ABB296-9D17-4FFC-A59F-4BBE6BBDEC47}" dt="2023-05-13T14:33:50.537" v="11"/>
          <ac:spMkLst>
            <pc:docMk/>
            <pc:sldMk cId="3962583941" sldId="256"/>
            <ac:spMk id="21" creationId="{0D7B6173-1D58-48E2-83CF-37350F315F75}"/>
          </ac:spMkLst>
        </pc:spChg>
        <pc:spChg chg="add del">
          <ac:chgData name="Utente guest" userId="" providerId="Windows Live" clId="Web-{30ABB296-9D17-4FFC-A59F-4BBE6BBDEC47}" dt="2023-05-13T14:33:07.801" v="2"/>
          <ac:spMkLst>
            <pc:docMk/>
            <pc:sldMk cId="3962583941" sldId="256"/>
            <ac:spMk id="22" creationId="{1199E1B1-A8C0-4FE8-A5A8-1CB41D69F857}"/>
          </ac:spMkLst>
        </pc:spChg>
        <pc:spChg chg="add">
          <ac:chgData name="Utente guest" userId="" providerId="Windows Live" clId="Web-{30ABB296-9D17-4FFC-A59F-4BBE6BBDEC47}" dt="2023-05-13T14:33:50.537" v="11"/>
          <ac:spMkLst>
            <pc:docMk/>
            <pc:sldMk cId="3962583941" sldId="256"/>
            <ac:spMk id="23" creationId="{2F36CA75-CFBF-4844-B719-8FE9EBADA9AF}"/>
          </ac:spMkLst>
        </pc:spChg>
        <pc:spChg chg="add del">
          <ac:chgData name="Utente guest" userId="" providerId="Windows Live" clId="Web-{30ABB296-9D17-4FFC-A59F-4BBE6BBDEC47}" dt="2023-05-13T14:33:07.801" v="2"/>
          <ac:spMkLst>
            <pc:docMk/>
            <pc:sldMk cId="3962583941" sldId="256"/>
            <ac:spMk id="24" creationId="{84A8DE83-DE75-4B41-9DB4-A7EC0B0DEC0B}"/>
          </ac:spMkLst>
        </pc:spChg>
        <pc:spChg chg="add">
          <ac:chgData name="Utente guest" userId="" providerId="Windows Live" clId="Web-{30ABB296-9D17-4FFC-A59F-4BBE6BBDEC47}" dt="2023-05-13T14:33:50.537" v="11"/>
          <ac:spMkLst>
            <pc:docMk/>
            <pc:sldMk cId="3962583941" sldId="256"/>
            <ac:spMk id="25" creationId="{3D4A84B9-E564-4DD0-97F8-DBF1C460C28A}"/>
          </ac:spMkLst>
        </pc:spChg>
        <pc:spChg chg="add del">
          <ac:chgData name="Utente guest" userId="" providerId="Windows Live" clId="Web-{30ABB296-9D17-4FFC-A59F-4BBE6BBDEC47}" dt="2023-05-13T14:33:07.801" v="2"/>
          <ac:spMkLst>
            <pc:docMk/>
            <pc:sldMk cId="3962583941" sldId="256"/>
            <ac:spMk id="26" creationId="{A7009A0A-BEF5-4EAC-AF15-E4F9F002E239}"/>
          </ac:spMkLst>
        </pc:spChg>
        <pc:spChg chg="add del">
          <ac:chgData name="Utente guest" userId="" providerId="Windows Live" clId="Web-{30ABB296-9D17-4FFC-A59F-4BBE6BBDEC47}" dt="2023-05-13T14:33:14.208" v="4"/>
          <ac:spMkLst>
            <pc:docMk/>
            <pc:sldMk cId="3962583941" sldId="256"/>
            <ac:spMk id="28" creationId="{A8CCCB6D-5162-4AAE-A5E3-3AC55410DBCE}"/>
          </ac:spMkLst>
        </pc:spChg>
        <pc:spChg chg="add del">
          <ac:chgData name="Utente guest" userId="" providerId="Windows Live" clId="Web-{30ABB296-9D17-4FFC-A59F-4BBE6BBDEC47}" dt="2023-05-13T14:33:14.208" v="4"/>
          <ac:spMkLst>
            <pc:docMk/>
            <pc:sldMk cId="3962583941" sldId="256"/>
            <ac:spMk id="29" creationId="{0BCD8C04-CC7B-40EF-82EB-E9821F79BB86}"/>
          </ac:spMkLst>
        </pc:spChg>
        <pc:spChg chg="add">
          <ac:chgData name="Utente guest" userId="" providerId="Windows Live" clId="Web-{30ABB296-9D17-4FFC-A59F-4BBE6BBDEC47}" dt="2023-05-13T14:33:50.537" v="11"/>
          <ac:spMkLst>
            <pc:docMk/>
            <pc:sldMk cId="3962583941" sldId="256"/>
            <ac:spMk id="30" creationId="{7DE75D4A-0965-4973-BE75-DECCAC9A9614}"/>
          </ac:spMkLst>
        </pc:spChg>
        <pc:spChg chg="add del">
          <ac:chgData name="Utente guest" userId="" providerId="Windows Live" clId="Web-{30ABB296-9D17-4FFC-A59F-4BBE6BBDEC47}" dt="2023-05-13T14:33:33.661" v="6"/>
          <ac:spMkLst>
            <pc:docMk/>
            <pc:sldMk cId="3962583941" sldId="256"/>
            <ac:spMk id="31" creationId="{A8384FB5-9ADC-4DDC-881B-597D56F5B15D}"/>
          </ac:spMkLst>
        </pc:spChg>
        <pc:spChg chg="add del">
          <ac:chgData name="Utente guest" userId="" providerId="Windows Live" clId="Web-{30ABB296-9D17-4FFC-A59F-4BBE6BBDEC47}" dt="2023-05-13T14:33:33.661" v="6"/>
          <ac:spMkLst>
            <pc:docMk/>
            <pc:sldMk cId="3962583941" sldId="256"/>
            <ac:spMk id="32" creationId="{1199E1B1-A8C0-4FE8-A5A8-1CB41D69F857}"/>
          </ac:spMkLst>
        </pc:spChg>
        <pc:spChg chg="add del">
          <ac:chgData name="Utente guest" userId="" providerId="Windows Live" clId="Web-{30ABB296-9D17-4FFC-A59F-4BBE6BBDEC47}" dt="2023-05-13T14:33:33.661" v="6"/>
          <ac:spMkLst>
            <pc:docMk/>
            <pc:sldMk cId="3962583941" sldId="256"/>
            <ac:spMk id="33" creationId="{84A8DE83-DE75-4B41-9DB4-A7EC0B0DEC0B}"/>
          </ac:spMkLst>
        </pc:spChg>
        <pc:spChg chg="add del">
          <ac:chgData name="Utente guest" userId="" providerId="Windows Live" clId="Web-{30ABB296-9D17-4FFC-A59F-4BBE6BBDEC47}" dt="2023-05-13T14:33:33.661" v="6"/>
          <ac:spMkLst>
            <pc:docMk/>
            <pc:sldMk cId="3962583941" sldId="256"/>
            <ac:spMk id="34" creationId="{A7009A0A-BEF5-4EAC-AF15-E4F9F002E239}"/>
          </ac:spMkLst>
        </pc:spChg>
        <pc:spChg chg="add">
          <ac:chgData name="Utente guest" userId="" providerId="Windows Live" clId="Web-{30ABB296-9D17-4FFC-A59F-4BBE6BBDEC47}" dt="2023-05-13T14:33:50.537" v="11"/>
          <ac:spMkLst>
            <pc:docMk/>
            <pc:sldMk cId="3962583941" sldId="256"/>
            <ac:spMk id="35" creationId="{102382E0-0A09-46AE-B955-B911CAFE7F00}"/>
          </ac:spMkLst>
        </pc:spChg>
        <pc:spChg chg="add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36" creationId="{DD3981AC-7B61-4947-BCF3-F7AA7FA385B9}"/>
          </ac:spMkLst>
        </pc:spChg>
        <pc:spChg chg="add">
          <ac:chgData name="Utente guest" userId="" providerId="Windows Live" clId="Web-{30ABB296-9D17-4FFC-A59F-4BBE6BBDEC47}" dt="2023-05-13T14:41:27.848" v="40"/>
          <ac:spMkLst>
            <pc:docMk/>
            <pc:sldMk cId="3962583941" sldId="256"/>
            <ac:spMk id="37" creationId="{7A5F0580-5EE9-419F-96EE-B6529EF6E7D0}"/>
          </ac:spMkLst>
        </pc:spChg>
        <pc:picChg chg="mod">
          <ac:chgData name="Utente guest" userId="" providerId="Windows Live" clId="Web-{30ABB296-9D17-4FFC-A59F-4BBE6BBDEC47}" dt="2023-05-13T14:41:27.848" v="39"/>
          <ac:picMkLst>
            <pc:docMk/>
            <pc:sldMk cId="3962583941" sldId="256"/>
            <ac:picMk id="4" creationId="{917270DE-5ED3-93C6-4FB4-09CF469CD48C}"/>
          </ac:picMkLst>
        </pc:picChg>
        <pc:picChg chg="add mod ord">
          <ac:chgData name="Utente guest" userId="" providerId="Windows Live" clId="Web-{30ABB296-9D17-4FFC-A59F-4BBE6BBDEC47}" dt="2023-05-13T14:33:50.537" v="11"/>
          <ac:picMkLst>
            <pc:docMk/>
            <pc:sldMk cId="3962583941" sldId="256"/>
            <ac:picMk id="5" creationId="{49777B01-697A-E51F-4455-487B2B472F53}"/>
          </ac:picMkLst>
        </pc:picChg>
        <pc:picChg chg="add">
          <ac:chgData name="Utente guest" userId="" providerId="Windows Live" clId="Web-{30ABB296-9D17-4FFC-A59F-4BBE6BBDEC47}" dt="2023-05-13T14:33:50.537" v="11"/>
          <ac:picMkLst>
            <pc:docMk/>
            <pc:sldMk cId="3962583941" sldId="256"/>
            <ac:picMk id="27" creationId="{4A599609-F5C2-4A0B-A992-913F814A631A}"/>
          </ac:picMkLst>
        </pc:picChg>
      </pc:sldChg>
      <pc:sldChg chg="addSp delSp modSp mod modMedia setBg addAnim">
        <pc:chgData name="Utente guest" userId="" providerId="Windows Live" clId="Web-{30ABB296-9D17-4FFC-A59F-4BBE6BBDEC47}" dt="2023-05-13T15:02:38.623" v="154"/>
        <pc:sldMkLst>
          <pc:docMk/>
          <pc:sldMk cId="2000774124" sldId="257"/>
        </pc:sldMkLst>
        <pc:spChg chg="mod">
          <ac:chgData name="Utente guest" userId="" providerId="Windows Live" clId="Web-{30ABB296-9D17-4FFC-A59F-4BBE6BBDEC47}" dt="2023-05-13T14:39:59.705" v="29"/>
          <ac:spMkLst>
            <pc:docMk/>
            <pc:sldMk cId="2000774124" sldId="257"/>
            <ac:spMk id="2" creationId="{D9B9A655-EDE4-786A-F8C8-B590F28D65B4}"/>
          </ac:spMkLst>
        </pc:spChg>
        <pc:spChg chg="del">
          <ac:chgData name="Utente guest" userId="" providerId="Windows Live" clId="Web-{30ABB296-9D17-4FFC-A59F-4BBE6BBDEC47}" dt="2023-05-13T14:39:42.235" v="28"/>
          <ac:spMkLst>
            <pc:docMk/>
            <pc:sldMk cId="2000774124" sldId="257"/>
            <ac:spMk id="3" creationId="{737F9CB7-7DBC-4E1D-D1CB-DFC0554A8BBC}"/>
          </ac:spMkLst>
        </pc:spChg>
        <pc:spChg chg="add del mod">
          <ac:chgData name="Utente guest" userId="" providerId="Windows Live" clId="Web-{30ABB296-9D17-4FFC-A59F-4BBE6BBDEC47}" dt="2023-05-13T14:42:51.648" v="46"/>
          <ac:spMkLst>
            <pc:docMk/>
            <pc:sldMk cId="2000774124" sldId="257"/>
            <ac:spMk id="8" creationId="{6BB4488E-DD3F-B91A-B701-F7410A4759D3}"/>
          </ac:spMkLst>
        </pc:spChg>
        <pc:spChg chg="mod">
          <ac:chgData name="Utente guest" userId="" providerId="Windows Live" clId="Web-{30ABB296-9D17-4FFC-A59F-4BBE6BBDEC47}" dt="2023-05-13T14:39:59.705" v="29"/>
          <ac:spMkLst>
            <pc:docMk/>
            <pc:sldMk cId="2000774124" sldId="257"/>
            <ac:spMk id="9" creationId="{D613624A-57DB-06D9-C873-37D26AED42C0}"/>
          </ac:spMkLst>
        </pc:spChg>
        <pc:spChg chg="add del mod">
          <ac:chgData name="Utente guest" userId="" providerId="Windows Live" clId="Web-{30ABB296-9D17-4FFC-A59F-4BBE6BBDEC47}" dt="2023-05-13T14:43:13.054" v="48"/>
          <ac:spMkLst>
            <pc:docMk/>
            <pc:sldMk cId="2000774124" sldId="257"/>
            <ac:spMk id="11" creationId="{12383ADC-B399-D982-2283-43DE2C3105DC}"/>
          </ac:spMkLst>
        </pc:spChg>
        <pc:spChg chg="add">
          <ac:chgData name="Utente guest" userId="" providerId="Windows Live" clId="Web-{30ABB296-9D17-4FFC-A59F-4BBE6BBDEC47}" dt="2023-05-13T14:39:59.705" v="29"/>
          <ac:spMkLst>
            <pc:docMk/>
            <pc:sldMk cId="2000774124" sldId="257"/>
            <ac:spMk id="14" creationId="{2C61293E-6EBE-43EF-A52C-9BEBFD7679D4}"/>
          </ac:spMkLst>
        </pc:spChg>
        <pc:spChg chg="add">
          <ac:chgData name="Utente guest" userId="" providerId="Windows Live" clId="Web-{30ABB296-9D17-4FFC-A59F-4BBE6BBDEC47}" dt="2023-05-13T14:39:59.705" v="29"/>
          <ac:spMkLst>
            <pc:docMk/>
            <pc:sldMk cId="2000774124" sldId="257"/>
            <ac:spMk id="16" creationId="{3FCFB1DE-0B7E-48CC-BA90-B2AB0889F9D6}"/>
          </ac:spMkLst>
        </pc:spChg>
        <pc:spChg chg="del">
          <ac:chgData name="Utente guest" userId="" providerId="Windows Live" clId="Web-{30ABB296-9D17-4FFC-A59F-4BBE6BBDEC47}" dt="2023-05-13T14:40:53.253" v="33"/>
          <ac:spMkLst>
            <pc:docMk/>
            <pc:sldMk cId="2000774124" sldId="257"/>
            <ac:spMk id="155" creationId="{3EB1653F-164F-971F-3672-B04BC52A7D9C}"/>
          </ac:spMkLst>
        </pc:spChg>
        <pc:spChg chg="del">
          <ac:chgData name="Utente guest" userId="" providerId="Windows Live" clId="Web-{30ABB296-9D17-4FFC-A59F-4BBE6BBDEC47}" dt="2023-05-13T14:42:46.132" v="43"/>
          <ac:spMkLst>
            <pc:docMk/>
            <pc:sldMk cId="2000774124" sldId="257"/>
            <ac:spMk id="157" creationId="{A260CDE3-5A97-23F4-3F81-9CFE58D60A6A}"/>
          </ac:spMkLst>
        </pc:spChg>
        <pc:picChg chg="add mod ord">
          <ac:chgData name="Utente guest" userId="" providerId="Windows Live" clId="Web-{30ABB296-9D17-4FFC-A59F-4BBE6BBDEC47}" dt="2023-05-13T14:39:42.235" v="28"/>
          <ac:picMkLst>
            <pc:docMk/>
            <pc:sldMk cId="2000774124" sldId="257"/>
            <ac:picMk id="4" creationId="{3C5D43FA-C621-297A-551F-D565484D3031}"/>
          </ac:picMkLst>
        </pc:picChg>
        <pc:picChg chg="add mod ord">
          <ac:chgData name="Utente guest" userId="" providerId="Windows Live" clId="Web-{30ABB296-9D17-4FFC-A59F-4BBE6BBDEC47}" dt="2023-05-13T14:40:57.394" v="37" actId="1076"/>
          <ac:picMkLst>
            <pc:docMk/>
            <pc:sldMk cId="2000774124" sldId="257"/>
            <ac:picMk id="4" creationId="{F94228A5-3B5B-1FCF-9093-97E1997E3311}"/>
          </ac:picMkLst>
        </pc:picChg>
        <pc:picChg chg="add del mod ord">
          <ac:chgData name="Utente guest" userId="" providerId="Windows Live" clId="Web-{30ABB296-9D17-4FFC-A59F-4BBE6BBDEC47}" dt="2023-05-13T14:42:49.444" v="45"/>
          <ac:picMkLst>
            <pc:docMk/>
            <pc:sldMk cId="2000774124" sldId="257"/>
            <ac:picMk id="5" creationId="{727BFB65-69CF-ED4F-68B7-8EABE67B04BE}"/>
          </ac:picMkLst>
        </pc:picChg>
        <pc:picChg chg="mod">
          <ac:chgData name="Utente guest" userId="" providerId="Windows Live" clId="Web-{30ABB296-9D17-4FFC-A59F-4BBE6BBDEC47}" dt="2023-05-13T14:39:59.705" v="29"/>
          <ac:picMkLst>
            <pc:docMk/>
            <pc:sldMk cId="2000774124" sldId="257"/>
            <ac:picMk id="7" creationId="{404BA625-7E2F-5A1B-A812-86E85C4D3E34}"/>
          </ac:picMkLst>
        </pc:picChg>
        <pc:picChg chg="add del mod ord">
          <ac:chgData name="Utente guest" userId="" providerId="Windows Live" clId="Web-{30ABB296-9D17-4FFC-A59F-4BBE6BBDEC47}" dt="2023-05-13T14:42:53.460" v="47"/>
          <ac:picMkLst>
            <pc:docMk/>
            <pc:sldMk cId="2000774124" sldId="257"/>
            <ac:picMk id="9" creationId="{AFF0A470-CEE9-77FE-B3E7-41B4EFA9088E}"/>
          </ac:picMkLst>
        </pc:picChg>
        <pc:picChg chg="add mod ord">
          <ac:chgData name="Utente guest" userId="" providerId="Windows Live" clId="Web-{30ABB296-9D17-4FFC-A59F-4BBE6BBDEC47}" dt="2023-05-13T14:43:15.383" v="50" actId="1076"/>
          <ac:picMkLst>
            <pc:docMk/>
            <pc:sldMk cId="2000774124" sldId="257"/>
            <ac:picMk id="12" creationId="{C9AF2A78-8452-126E-6B63-17D105DA4D61}"/>
          </ac:picMkLst>
        </pc:picChg>
        <pc:picChg chg="add del mod">
          <ac:chgData name="Utente guest" userId="" providerId="Windows Live" clId="Web-{30ABB296-9D17-4FFC-A59F-4BBE6BBDEC47}" dt="2023-05-13T14:44:32.619" v="53"/>
          <ac:picMkLst>
            <pc:docMk/>
            <pc:sldMk cId="2000774124" sldId="257"/>
            <ac:picMk id="17" creationId="{855E4B7B-C08E-490E-56E8-F504C5CBE59D}"/>
          </ac:picMkLst>
        </pc:picChg>
        <pc:picChg chg="add">
          <ac:chgData name="Utente guest" userId="" providerId="Windows Live" clId="Web-{30ABB296-9D17-4FFC-A59F-4BBE6BBDEC47}" dt="2023-05-13T14:54:54.718" v="149"/>
          <ac:picMkLst>
            <pc:docMk/>
            <pc:sldMk cId="2000774124" sldId="257"/>
            <ac:picMk id="24" creationId="{B09EFBF2-C04E-A697-D758-A58769B2E12B}"/>
          </ac:picMkLst>
        </pc:picChg>
        <pc:picChg chg="add mod">
          <ac:chgData name="Utente guest" userId="" providerId="Windows Live" clId="Web-{30ABB296-9D17-4FFC-A59F-4BBE6BBDEC47}" dt="2023-05-13T15:01:31.543" v="152"/>
          <ac:picMkLst>
            <pc:docMk/>
            <pc:sldMk cId="2000774124" sldId="257"/>
            <ac:picMk id="25" creationId="{0DD2960B-297B-3CD5-C227-940B556A2A75}"/>
          </ac:picMkLst>
        </pc:picChg>
        <pc:picChg chg="add">
          <ac:chgData name="Utente guest" userId="" providerId="Windows Live" clId="Web-{30ABB296-9D17-4FFC-A59F-4BBE6BBDEC47}" dt="2023-05-13T15:02:37.545" v="153"/>
          <ac:picMkLst>
            <pc:docMk/>
            <pc:sldMk cId="2000774124" sldId="257"/>
            <ac:picMk id="27" creationId="{4D08FA62-8B5B-9B35-96BD-373D41BFAC33}"/>
          </ac:picMkLst>
        </pc:picChg>
        <pc:picChg chg="add">
          <ac:chgData name="Utente guest" userId="" providerId="Windows Live" clId="Web-{30ABB296-9D17-4FFC-A59F-4BBE6BBDEC47}" dt="2023-05-13T15:02:38.623" v="154"/>
          <ac:picMkLst>
            <pc:docMk/>
            <pc:sldMk cId="2000774124" sldId="257"/>
            <ac:picMk id="29" creationId="{8BB8C864-A298-59E4-9E63-DEA58AB9FAF7}"/>
          </ac:picMkLst>
        </pc:picChg>
        <pc:inkChg chg="add del mod">
          <ac:chgData name="Utente guest" userId="" providerId="Windows Live" clId="Web-{30ABB296-9D17-4FFC-A59F-4BBE6BBDEC47}" dt="2023-05-13T14:41:48.146" v="42"/>
          <ac:inkMkLst>
            <pc:docMk/>
            <pc:sldMk cId="2000774124" sldId="257"/>
            <ac:inkMk id="3" creationId="{B6089543-4AFF-328B-FD4A-86C83975F533}"/>
          </ac:inkMkLst>
        </pc:inkChg>
        <pc:inkChg chg="add">
          <ac:chgData name="Utente guest" userId="" providerId="Windows Live" clId="Web-{30ABB296-9D17-4FFC-A59F-4BBE6BBDEC47}" dt="2023-05-13T14:40:18.565" v="31"/>
          <ac:inkMkLst>
            <pc:docMk/>
            <pc:sldMk cId="2000774124" sldId="257"/>
            <ac:inkMk id="15" creationId="{EAFD95D5-3078-1512-12C6-5920A447858B}"/>
          </ac:inkMkLst>
        </pc:inkChg>
        <pc:inkChg chg="add">
          <ac:chgData name="Utente guest" userId="" providerId="Windows Live" clId="Web-{30ABB296-9D17-4FFC-A59F-4BBE6BBDEC47}" dt="2023-05-13T14:40:26.330" v="32"/>
          <ac:inkMkLst>
            <pc:docMk/>
            <pc:sldMk cId="2000774124" sldId="257"/>
            <ac:inkMk id="33" creationId="{568C6D77-FAEC-FA1F-32F2-FF60B06108DA}"/>
          </ac:inkMkLst>
        </pc:inkChg>
      </pc:sldChg>
      <pc:sldChg chg="addSp delSp modSp">
        <pc:chgData name="Utente guest" userId="" providerId="Windows Live" clId="Web-{30ABB296-9D17-4FFC-A59F-4BBE6BBDEC47}" dt="2023-05-13T14:35:34.681" v="14" actId="1076"/>
        <pc:sldMkLst>
          <pc:docMk/>
          <pc:sldMk cId="2872868888" sldId="257"/>
        </pc:sldMkLst>
        <pc:spChg chg="del">
          <ac:chgData name="Utente guest" userId="" providerId="Windows Live" clId="Web-{30ABB296-9D17-4FFC-A59F-4BBE6BBDEC47}" dt="2023-05-13T14:35:30.571" v="12"/>
          <ac:spMkLst>
            <pc:docMk/>
            <pc:sldMk cId="2872868888" sldId="257"/>
            <ac:spMk id="8" creationId="{AABF098A-ACBA-543A-72D9-93E4BF0E3669}"/>
          </ac:spMkLst>
        </pc:spChg>
        <pc:picChg chg="add mod ord">
          <ac:chgData name="Utente guest" userId="" providerId="Windows Live" clId="Web-{30ABB296-9D17-4FFC-A59F-4BBE6BBDEC47}" dt="2023-05-13T14:35:34.681" v="14" actId="1076"/>
          <ac:picMkLst>
            <pc:docMk/>
            <pc:sldMk cId="2872868888" sldId="257"/>
            <ac:picMk id="5" creationId="{6A45A9AE-DED6-B37F-6674-AF1F1A5CC232}"/>
          </ac:picMkLst>
        </pc:picChg>
      </pc:sldChg>
      <pc:sldChg chg="addSp delSp modSp">
        <pc:chgData name="Utente guest" userId="" providerId="Windows Live" clId="Web-{30ABB296-9D17-4FFC-A59F-4BBE6BBDEC47}" dt="2023-05-13T14:39:00.828" v="27" actId="20577"/>
        <pc:sldMkLst>
          <pc:docMk/>
          <pc:sldMk cId="1877907039" sldId="258"/>
        </pc:sldMkLst>
        <pc:spChg chg="mod">
          <ac:chgData name="Utente guest" userId="" providerId="Windows Live" clId="Web-{30ABB296-9D17-4FFC-A59F-4BBE6BBDEC47}" dt="2023-05-13T14:39:00.828" v="27" actId="20577"/>
          <ac:spMkLst>
            <pc:docMk/>
            <pc:sldMk cId="1877907039" sldId="258"/>
            <ac:spMk id="2" creationId="{B0D73B96-BE0E-72EA-42D7-9C169F5D1906}"/>
          </ac:spMkLst>
        </pc:spChg>
        <pc:spChg chg="del">
          <ac:chgData name="Utente guest" userId="" providerId="Windows Live" clId="Web-{30ABB296-9D17-4FFC-A59F-4BBE6BBDEC47}" dt="2023-05-13T14:36:28.323" v="15"/>
          <ac:spMkLst>
            <pc:docMk/>
            <pc:sldMk cId="1877907039" sldId="258"/>
            <ac:spMk id="3" creationId="{8178C192-9C2E-1575-0EED-67D144208093}"/>
          </ac:spMkLst>
        </pc:spChg>
        <pc:picChg chg="add mod ord">
          <ac:chgData name="Utente guest" userId="" providerId="Windows Live" clId="Web-{30ABB296-9D17-4FFC-A59F-4BBE6BBDEC47}" dt="2023-05-13T14:36:32.683" v="17" actId="1076"/>
          <ac:picMkLst>
            <pc:docMk/>
            <pc:sldMk cId="1877907039" sldId="258"/>
            <ac:picMk id="4" creationId="{4A144BFC-32C8-D639-F17A-8EFCC63DBFBA}"/>
          </ac:picMkLst>
        </pc:picChg>
      </pc:sldChg>
      <pc:sldChg chg="addSp delSp modSp">
        <pc:chgData name="Utente guest" userId="" providerId="Windows Live" clId="Web-{30ABB296-9D17-4FFC-A59F-4BBE6BBDEC47}" dt="2023-05-13T14:50:37.381" v="95"/>
        <pc:sldMkLst>
          <pc:docMk/>
          <pc:sldMk cId="3027973061" sldId="258"/>
        </pc:sldMkLst>
        <pc:spChg chg="del">
          <ac:chgData name="Utente guest" userId="" providerId="Windows Live" clId="Web-{30ABB296-9D17-4FFC-A59F-4BBE6BBDEC47}" dt="2023-05-13T14:45:25.090" v="54"/>
          <ac:spMkLst>
            <pc:docMk/>
            <pc:sldMk cId="3027973061" sldId="258"/>
            <ac:spMk id="8" creationId="{6A42FAB2-A4AD-C908-1FFB-1A8C90279FAD}"/>
          </ac:spMkLst>
        </pc:spChg>
        <pc:picChg chg="add mod ord">
          <ac:chgData name="Utente guest" userId="" providerId="Windows Live" clId="Web-{30ABB296-9D17-4FFC-A59F-4BBE6BBDEC47}" dt="2023-05-13T14:45:25.090" v="54"/>
          <ac:picMkLst>
            <pc:docMk/>
            <pc:sldMk cId="3027973061" sldId="258"/>
            <ac:picMk id="5" creationId="{C75B893C-15FA-AC3D-538D-84056CFF97A6}"/>
          </ac:picMkLst>
        </pc:picChg>
        <pc:inkChg chg="add">
          <ac:chgData name="Utente guest" userId="" providerId="Windows Live" clId="Web-{30ABB296-9D17-4FFC-A59F-4BBE6BBDEC47}" dt="2023-05-13T14:50:29.912" v="92"/>
          <ac:inkMkLst>
            <pc:docMk/>
            <pc:sldMk cId="3027973061" sldId="258"/>
            <ac:inkMk id="6" creationId="{4F699B2A-8205-4228-4100-40EA24F68668}"/>
          </ac:inkMkLst>
        </pc:inkChg>
        <pc:inkChg chg="add">
          <ac:chgData name="Utente guest" userId="" providerId="Windows Live" clId="Web-{30ABB296-9D17-4FFC-A59F-4BBE6BBDEC47}" dt="2023-05-13T14:50:31.162" v="93"/>
          <ac:inkMkLst>
            <pc:docMk/>
            <pc:sldMk cId="3027973061" sldId="258"/>
            <ac:inkMk id="9" creationId="{F74AE909-326E-54F6-0060-29B60A0D1E4D}"/>
          </ac:inkMkLst>
        </pc:inkChg>
        <pc:inkChg chg="add">
          <ac:chgData name="Utente guest" userId="" providerId="Windows Live" clId="Web-{30ABB296-9D17-4FFC-A59F-4BBE6BBDEC47}" dt="2023-05-13T14:50:32.553" v="94"/>
          <ac:inkMkLst>
            <pc:docMk/>
            <pc:sldMk cId="3027973061" sldId="258"/>
            <ac:inkMk id="10" creationId="{D9A748FA-DEFD-8F3A-F309-A9D2905D98A1}"/>
          </ac:inkMkLst>
        </pc:inkChg>
        <pc:inkChg chg="add">
          <ac:chgData name="Utente guest" userId="" providerId="Windows Live" clId="Web-{30ABB296-9D17-4FFC-A59F-4BBE6BBDEC47}" dt="2023-05-13T14:50:37.381" v="95"/>
          <ac:inkMkLst>
            <pc:docMk/>
            <pc:sldMk cId="3027973061" sldId="258"/>
            <ac:inkMk id="12" creationId="{AEE24043-C782-4C2B-3E05-FA4080B6F97B}"/>
          </ac:inkMkLst>
        </pc:inkChg>
      </pc:sldChg>
      <pc:sldChg chg="addSp delSp modSp new">
        <pc:chgData name="Utente guest" userId="" providerId="Windows Live" clId="Web-{30ABB296-9D17-4FFC-A59F-4BBE6BBDEC47}" dt="2023-05-13T14:37:30.403" v="19"/>
        <pc:sldMkLst>
          <pc:docMk/>
          <pc:sldMk cId="982974112" sldId="259"/>
        </pc:sldMkLst>
        <pc:spChg chg="del">
          <ac:chgData name="Utente guest" userId="" providerId="Windows Live" clId="Web-{30ABB296-9D17-4FFC-A59F-4BBE6BBDEC47}" dt="2023-05-13T14:37:30.403" v="19"/>
          <ac:spMkLst>
            <pc:docMk/>
            <pc:sldMk cId="982974112" sldId="259"/>
            <ac:spMk id="3" creationId="{4753BC27-85AE-E94D-9C43-483FABFF49B4}"/>
          </ac:spMkLst>
        </pc:spChg>
        <pc:picChg chg="add mod ord">
          <ac:chgData name="Utente guest" userId="" providerId="Windows Live" clId="Web-{30ABB296-9D17-4FFC-A59F-4BBE6BBDEC47}" dt="2023-05-13T14:37:30.403" v="19"/>
          <ac:picMkLst>
            <pc:docMk/>
            <pc:sldMk cId="982974112" sldId="259"/>
            <ac:picMk id="4" creationId="{DA0C0054-8BDF-2627-0A0B-F9A72FE41050}"/>
          </ac:picMkLst>
        </pc:picChg>
      </pc:sldChg>
      <pc:sldChg chg="addSp delSp modSp new">
        <pc:chgData name="Utente guest" userId="" providerId="Windows Live" clId="Web-{30ABB296-9D17-4FFC-A59F-4BBE6BBDEC47}" dt="2023-05-13T14:47:46.844" v="74"/>
        <pc:sldMkLst>
          <pc:docMk/>
          <pc:sldMk cId="4218678268" sldId="260"/>
        </pc:sldMkLst>
        <pc:spChg chg="del mod">
          <ac:chgData name="Utente guest" userId="" providerId="Windows Live" clId="Web-{30ABB296-9D17-4FFC-A59F-4BBE6BBDEC47}" dt="2023-05-13T14:46:46.202" v="59"/>
          <ac:spMkLst>
            <pc:docMk/>
            <pc:sldMk cId="4218678268" sldId="260"/>
            <ac:spMk id="2" creationId="{678ED245-A002-0790-37E3-3B82FA7D6BAB}"/>
          </ac:spMkLst>
        </pc:spChg>
        <pc:spChg chg="del mod">
          <ac:chgData name="Utente guest" userId="" providerId="Windows Live" clId="Web-{30ABB296-9D17-4FFC-A59F-4BBE6BBDEC47}" dt="2023-05-13T14:46:44.842" v="57"/>
          <ac:spMkLst>
            <pc:docMk/>
            <pc:sldMk cId="4218678268" sldId="260"/>
            <ac:spMk id="3" creationId="{5CE17A13-C181-249F-557D-B0FDEE1A9911}"/>
          </ac:spMkLst>
        </pc:spChg>
        <pc:picChg chg="add del mod">
          <ac:chgData name="Utente guest" userId="" providerId="Windows Live" clId="Web-{30ABB296-9D17-4FFC-A59F-4BBE6BBDEC47}" dt="2023-05-13T14:47:46.844" v="74"/>
          <ac:picMkLst>
            <pc:docMk/>
            <pc:sldMk cId="4218678268" sldId="260"/>
            <ac:picMk id="4" creationId="{0ADF237E-7F05-1194-2AC8-E49720FCC090}"/>
          </ac:picMkLst>
        </pc:picChg>
      </pc:sldChg>
      <pc:sldChg chg="addSp delSp modSp new del">
        <pc:chgData name="Utente guest" userId="" providerId="Windows Live" clId="Web-{30ABB296-9D17-4FFC-A59F-4BBE6BBDEC47}" dt="2023-05-13T14:50:03.130" v="91"/>
        <pc:sldMkLst>
          <pc:docMk/>
          <pc:sldMk cId="2217811326" sldId="261"/>
        </pc:sldMkLst>
        <pc:spChg chg="del">
          <ac:chgData name="Utente guest" userId="" providerId="Windows Live" clId="Web-{30ABB296-9D17-4FFC-A59F-4BBE6BBDEC47}" dt="2023-05-13T14:48:14.189" v="75"/>
          <ac:spMkLst>
            <pc:docMk/>
            <pc:sldMk cId="2217811326" sldId="261"/>
            <ac:spMk id="3" creationId="{B0E69E80-0A37-58EF-D39A-BE9205762D6A}"/>
          </ac:spMkLst>
        </pc:spChg>
        <pc:spChg chg="add mod">
          <ac:chgData name="Utente guest" userId="" providerId="Windows Live" clId="Web-{30ABB296-9D17-4FFC-A59F-4BBE6BBDEC47}" dt="2023-05-13T14:48:34.143" v="81"/>
          <ac:spMkLst>
            <pc:docMk/>
            <pc:sldMk cId="2217811326" sldId="261"/>
            <ac:spMk id="5" creationId="{41D1A69C-5A12-08CB-3CE5-B793648FE012}"/>
          </ac:spMkLst>
        </pc:spChg>
        <pc:picChg chg="add mod ord">
          <ac:chgData name="Utente guest" userId="" providerId="Windows Live" clId="Web-{30ABB296-9D17-4FFC-A59F-4BBE6BBDEC47}" dt="2023-05-13T14:48:19.627" v="78" actId="1076"/>
          <ac:picMkLst>
            <pc:docMk/>
            <pc:sldMk cId="2217811326" sldId="261"/>
            <ac:picMk id="4" creationId="{E2602862-C039-7B1B-8CDC-4BD16E5A816A}"/>
          </ac:picMkLst>
        </pc:picChg>
        <pc:picChg chg="add del mod">
          <ac:chgData name="Utente guest" userId="" providerId="Windows Live" clId="Web-{30ABB296-9D17-4FFC-A59F-4BBE6BBDEC47}" dt="2023-05-13T14:49:24.379" v="86"/>
          <ac:picMkLst>
            <pc:docMk/>
            <pc:sldMk cId="2217811326" sldId="261"/>
            <ac:picMk id="6" creationId="{5ADE588B-003E-7674-5419-4E10E4D7C7E1}"/>
          </ac:picMkLst>
        </pc:picChg>
        <pc:picChg chg="add mod ord">
          <ac:chgData name="Utente guest" userId="" providerId="Windows Live" clId="Web-{30ABB296-9D17-4FFC-A59F-4BBE6BBDEC47}" dt="2023-05-13T14:49:58.974" v="90"/>
          <ac:picMkLst>
            <pc:docMk/>
            <pc:sldMk cId="2217811326" sldId="261"/>
            <ac:picMk id="14" creationId="{8AFAB8EB-009F-BA0F-E99A-66B9449C1EFE}"/>
          </ac:picMkLst>
        </pc:picChg>
      </pc:sldChg>
      <pc:sldChg chg="addSp delSp modSp">
        <pc:chgData name="Utente guest" userId="" providerId="Windows Live" clId="Web-{30ABB296-9D17-4FFC-A59F-4BBE6BBDEC47}" dt="2023-05-13T14:54:41.717" v="148" actId="1076"/>
        <pc:sldMkLst>
          <pc:docMk/>
          <pc:sldMk cId="3470725817" sldId="262"/>
        </pc:sldMkLst>
        <pc:spChg chg="mod">
          <ac:chgData name="Utente guest" userId="" providerId="Windows Live" clId="Web-{30ABB296-9D17-4FFC-A59F-4BBE6BBDEC47}" dt="2023-05-13T14:54:02.778" v="145" actId="20577"/>
          <ac:spMkLst>
            <pc:docMk/>
            <pc:sldMk cId="3470725817" sldId="262"/>
            <ac:spMk id="2" creationId="{0959439B-96F7-C8D3-A468-97771A822FB1}"/>
          </ac:spMkLst>
        </pc:spChg>
        <pc:picChg chg="add mod">
          <ac:chgData name="Utente guest" userId="" providerId="Windows Live" clId="Web-{30ABB296-9D17-4FFC-A59F-4BBE6BBDEC47}" dt="2023-05-13T14:53:13.730" v="99" actId="1076"/>
          <ac:picMkLst>
            <pc:docMk/>
            <pc:sldMk cId="3470725817" sldId="262"/>
            <ac:picMk id="8" creationId="{DB371378-F969-A94B-5193-1144359C659C}"/>
          </ac:picMkLst>
        </pc:picChg>
        <pc:picChg chg="add del mod">
          <ac:chgData name="Utente guest" userId="" providerId="Windows Live" clId="Web-{30ABB296-9D17-4FFC-A59F-4BBE6BBDEC47}" dt="2023-05-13T14:53:24.527" v="101"/>
          <ac:picMkLst>
            <pc:docMk/>
            <pc:sldMk cId="3470725817" sldId="262"/>
            <ac:picMk id="9" creationId="{8925E37A-A43D-1144-1618-9EEC639653FB}"/>
          </ac:picMkLst>
        </pc:picChg>
        <pc:picChg chg="add mod">
          <ac:chgData name="Utente guest" userId="" providerId="Windows Live" clId="Web-{30ABB296-9D17-4FFC-A59F-4BBE6BBDEC47}" dt="2023-05-13T14:54:41.717" v="148" actId="1076"/>
          <ac:picMkLst>
            <pc:docMk/>
            <pc:sldMk cId="3470725817" sldId="262"/>
            <ac:picMk id="10" creationId="{10067593-1595-2714-9558-B973A0AAF08B}"/>
          </ac:picMkLst>
        </pc:picChg>
      </pc:sldChg>
    </pc:docChg>
  </pc:docChgLst>
  <pc:docChgLst>
    <pc:chgData name="Utente guest" providerId="Windows Live" clId="Web-{CFD2EDEC-0C0B-4050-A9E7-68DCA508B69E}"/>
    <pc:docChg chg="modSld">
      <pc:chgData name="Utente guest" userId="" providerId="Windows Live" clId="Web-{CFD2EDEC-0C0B-4050-A9E7-68DCA508B69E}" dt="2023-05-27T15:35:13.471" v="210" actId="20577"/>
      <pc:docMkLst>
        <pc:docMk/>
      </pc:docMkLst>
      <pc:sldChg chg="addSp delSp modSp">
        <pc:chgData name="Utente guest" userId="" providerId="Windows Live" clId="Web-{CFD2EDEC-0C0B-4050-A9E7-68DCA508B69E}" dt="2023-05-27T15:12:25.428" v="143"/>
        <pc:sldMkLst>
          <pc:docMk/>
          <pc:sldMk cId="4218678268" sldId="260"/>
        </pc:sldMkLst>
        <pc:picChg chg="add del mod">
          <ac:chgData name="Utente guest" userId="" providerId="Windows Live" clId="Web-{CFD2EDEC-0C0B-4050-A9E7-68DCA508B69E}" dt="2023-05-27T15:12:25.428" v="143"/>
          <ac:picMkLst>
            <pc:docMk/>
            <pc:sldMk cId="4218678268" sldId="260"/>
            <ac:picMk id="3" creationId="{B17FE945-C2D0-4241-68A1-038CB339C092}"/>
          </ac:picMkLst>
        </pc:picChg>
      </pc:sldChg>
      <pc:sldChg chg="addSp delSp modSp">
        <pc:chgData name="Utente guest" userId="" providerId="Windows Live" clId="Web-{CFD2EDEC-0C0B-4050-A9E7-68DCA508B69E}" dt="2023-05-27T15:09:40.994" v="5"/>
        <pc:sldMkLst>
          <pc:docMk/>
          <pc:sldMk cId="268930074" sldId="261"/>
        </pc:sldMkLst>
        <pc:picChg chg="add mod">
          <ac:chgData name="Utente guest" userId="" providerId="Windows Live" clId="Web-{CFD2EDEC-0C0B-4050-A9E7-68DCA508B69E}" dt="2023-05-27T15:02:56.244" v="1" actId="14100"/>
          <ac:picMkLst>
            <pc:docMk/>
            <pc:sldMk cId="268930074" sldId="261"/>
            <ac:picMk id="6" creationId="{EB355AE7-4A61-B8EB-2637-900CC5833C81}"/>
          </ac:picMkLst>
        </pc:picChg>
        <pc:picChg chg="add mod">
          <ac:chgData name="Utente guest" userId="" providerId="Windows Live" clId="Web-{CFD2EDEC-0C0B-4050-A9E7-68DCA508B69E}" dt="2023-05-27T15:03:59.967" v="3" actId="14100"/>
          <ac:picMkLst>
            <pc:docMk/>
            <pc:sldMk cId="268930074" sldId="261"/>
            <ac:picMk id="7" creationId="{F319E32B-7D27-68AD-AF54-3C6279DB7B23}"/>
          </ac:picMkLst>
        </pc:picChg>
        <pc:picChg chg="add del mod">
          <ac:chgData name="Utente guest" userId="" providerId="Windows Live" clId="Web-{CFD2EDEC-0C0B-4050-A9E7-68DCA508B69E}" dt="2023-05-27T15:09:40.994" v="5"/>
          <ac:picMkLst>
            <pc:docMk/>
            <pc:sldMk cId="268930074" sldId="261"/>
            <ac:picMk id="10" creationId="{93D09361-64BA-4971-6255-4D2436DC26ED}"/>
          </ac:picMkLst>
        </pc:picChg>
      </pc:sldChg>
      <pc:sldChg chg="addSp modSp">
        <pc:chgData name="Utente guest" userId="" providerId="Windows Live" clId="Web-{CFD2EDEC-0C0B-4050-A9E7-68DCA508B69E}" dt="2023-05-27T15:13:32.824" v="152" actId="1076"/>
        <pc:sldMkLst>
          <pc:docMk/>
          <pc:sldMk cId="1334981209" sldId="289"/>
        </pc:sldMkLst>
        <pc:picChg chg="add mod">
          <ac:chgData name="Utente guest" userId="" providerId="Windows Live" clId="Web-{CFD2EDEC-0C0B-4050-A9E7-68DCA508B69E}" dt="2023-05-27T15:11:13.610" v="31"/>
          <ac:picMkLst>
            <pc:docMk/>
            <pc:sldMk cId="1334981209" sldId="289"/>
            <ac:picMk id="2" creationId="{33486E52-EF02-19DA-14A0-BBB7E372BD51}"/>
          </ac:picMkLst>
        </pc:picChg>
        <pc:picChg chg="add mod">
          <ac:chgData name="Utente guest" userId="" providerId="Windows Live" clId="Web-{CFD2EDEC-0C0B-4050-A9E7-68DCA508B69E}" dt="2023-05-27T15:10:18.075" v="7"/>
          <ac:picMkLst>
            <pc:docMk/>
            <pc:sldMk cId="1334981209" sldId="289"/>
            <ac:picMk id="4" creationId="{FFBD468B-0621-A9F1-6741-4B3665493164}"/>
          </ac:picMkLst>
        </pc:picChg>
        <pc:picChg chg="add mod">
          <ac:chgData name="Utente guest" userId="" providerId="Windows Live" clId="Web-{CFD2EDEC-0C0B-4050-A9E7-68DCA508B69E}" dt="2023-05-27T15:10:19.809" v="8"/>
          <ac:picMkLst>
            <pc:docMk/>
            <pc:sldMk cId="1334981209" sldId="289"/>
            <ac:picMk id="5" creationId="{C8C218F6-DD69-AEE9-99C5-85AB613E5E9D}"/>
          </ac:picMkLst>
        </pc:picChg>
        <pc:picChg chg="add mod">
          <ac:chgData name="Utente guest" userId="" providerId="Windows Live" clId="Web-{CFD2EDEC-0C0B-4050-A9E7-68DCA508B69E}" dt="2023-05-27T15:10:25.903" v="9"/>
          <ac:picMkLst>
            <pc:docMk/>
            <pc:sldMk cId="1334981209" sldId="289"/>
            <ac:picMk id="6" creationId="{7F2A2F36-B049-AA3B-68D9-C0200925AE5C}"/>
          </ac:picMkLst>
        </pc:picChg>
        <pc:picChg chg="add mod">
          <ac:chgData name="Utente guest" userId="" providerId="Windows Live" clId="Web-{CFD2EDEC-0C0B-4050-A9E7-68DCA508B69E}" dt="2023-05-27T15:10:26.372" v="10"/>
          <ac:picMkLst>
            <pc:docMk/>
            <pc:sldMk cId="1334981209" sldId="289"/>
            <ac:picMk id="10" creationId="{6C7DF921-7B93-544A-70D3-86E42D3D232C}"/>
          </ac:picMkLst>
        </pc:picChg>
        <pc:picChg chg="add mod">
          <ac:chgData name="Utente guest" userId="" providerId="Windows Live" clId="Web-{CFD2EDEC-0C0B-4050-A9E7-68DCA508B69E}" dt="2023-05-27T15:10:26.700" v="11"/>
          <ac:picMkLst>
            <pc:docMk/>
            <pc:sldMk cId="1334981209" sldId="289"/>
            <ac:picMk id="11" creationId="{09F265DF-A04A-09DD-4D3D-FC280420687C}"/>
          </ac:picMkLst>
        </pc:picChg>
        <pc:picChg chg="add mod">
          <ac:chgData name="Utente guest" userId="" providerId="Windows Live" clId="Web-{CFD2EDEC-0C0B-4050-A9E7-68DCA508B69E}" dt="2023-05-27T15:10:27.060" v="12"/>
          <ac:picMkLst>
            <pc:docMk/>
            <pc:sldMk cId="1334981209" sldId="289"/>
            <ac:picMk id="19" creationId="{6768125F-BD2E-57D4-EF98-1EA5040554C4}"/>
          </ac:picMkLst>
        </pc:picChg>
        <pc:picChg chg="add mod">
          <ac:chgData name="Utente guest" userId="" providerId="Windows Live" clId="Web-{CFD2EDEC-0C0B-4050-A9E7-68DCA508B69E}" dt="2023-05-27T15:10:27.529" v="13"/>
          <ac:picMkLst>
            <pc:docMk/>
            <pc:sldMk cId="1334981209" sldId="289"/>
            <ac:picMk id="23" creationId="{F40AC485-F7A2-B89B-AC5C-1D027546A0A1}"/>
          </ac:picMkLst>
        </pc:picChg>
        <pc:picChg chg="add mod">
          <ac:chgData name="Utente guest" userId="" providerId="Windows Live" clId="Web-{CFD2EDEC-0C0B-4050-A9E7-68DCA508B69E}" dt="2023-05-27T15:10:27.763" v="14"/>
          <ac:picMkLst>
            <pc:docMk/>
            <pc:sldMk cId="1334981209" sldId="289"/>
            <ac:picMk id="27" creationId="{D7A89185-CD7A-DC6C-4E81-45C0DECA4672}"/>
          </ac:picMkLst>
        </pc:picChg>
        <pc:picChg chg="add mod">
          <ac:chgData name="Utente guest" userId="" providerId="Windows Live" clId="Web-{CFD2EDEC-0C0B-4050-A9E7-68DCA508B69E}" dt="2023-05-27T15:10:28.138" v="15"/>
          <ac:picMkLst>
            <pc:docMk/>
            <pc:sldMk cId="1334981209" sldId="289"/>
            <ac:picMk id="28" creationId="{48D9123C-DF95-C60B-5485-4C9BEB5D0419}"/>
          </ac:picMkLst>
        </pc:picChg>
        <pc:picChg chg="add mod">
          <ac:chgData name="Utente guest" userId="" providerId="Windows Live" clId="Web-{CFD2EDEC-0C0B-4050-A9E7-68DCA508B69E}" dt="2023-05-27T15:10:28.357" v="16"/>
          <ac:picMkLst>
            <pc:docMk/>
            <pc:sldMk cId="1334981209" sldId="289"/>
            <ac:picMk id="29" creationId="{FE7F8B34-4B65-E666-7A15-10EB6BC9857E}"/>
          </ac:picMkLst>
        </pc:picChg>
        <pc:picChg chg="add mod">
          <ac:chgData name="Utente guest" userId="" providerId="Windows Live" clId="Web-{CFD2EDEC-0C0B-4050-A9E7-68DCA508B69E}" dt="2023-05-27T15:10:28.575" v="17"/>
          <ac:picMkLst>
            <pc:docMk/>
            <pc:sldMk cId="1334981209" sldId="289"/>
            <ac:picMk id="30" creationId="{573A0A3B-3667-1E1C-EC9C-7E6B34E75413}"/>
          </ac:picMkLst>
        </pc:picChg>
        <pc:picChg chg="add mod">
          <ac:chgData name="Utente guest" userId="" providerId="Windows Live" clId="Web-{CFD2EDEC-0C0B-4050-A9E7-68DCA508B69E}" dt="2023-05-27T15:10:28.825" v="18"/>
          <ac:picMkLst>
            <pc:docMk/>
            <pc:sldMk cId="1334981209" sldId="289"/>
            <ac:picMk id="31" creationId="{29D427A8-7A83-DBB0-A751-EFA1AC841FBC}"/>
          </ac:picMkLst>
        </pc:picChg>
        <pc:picChg chg="add mod">
          <ac:chgData name="Utente guest" userId="" providerId="Windows Live" clId="Web-{CFD2EDEC-0C0B-4050-A9E7-68DCA508B69E}" dt="2023-05-27T15:10:28.919" v="19"/>
          <ac:picMkLst>
            <pc:docMk/>
            <pc:sldMk cId="1334981209" sldId="289"/>
            <ac:picMk id="32" creationId="{BD5D1786-A2C2-FBCD-CB99-C4D350E8376C}"/>
          </ac:picMkLst>
        </pc:picChg>
        <pc:picChg chg="add mod">
          <ac:chgData name="Utente guest" userId="" providerId="Windows Live" clId="Web-{CFD2EDEC-0C0B-4050-A9E7-68DCA508B69E}" dt="2023-05-27T15:10:29.107" v="20"/>
          <ac:picMkLst>
            <pc:docMk/>
            <pc:sldMk cId="1334981209" sldId="289"/>
            <ac:picMk id="33" creationId="{F3DEACB4-D3DD-E133-D5BD-48A04A61045F}"/>
          </ac:picMkLst>
        </pc:picChg>
        <pc:picChg chg="add mod">
          <ac:chgData name="Utente guest" userId="" providerId="Windows Live" clId="Web-{CFD2EDEC-0C0B-4050-A9E7-68DCA508B69E}" dt="2023-05-27T15:10:29.466" v="21"/>
          <ac:picMkLst>
            <pc:docMk/>
            <pc:sldMk cId="1334981209" sldId="289"/>
            <ac:picMk id="34" creationId="{2D2CAAD2-16F8-3610-B4F5-5CE23ABCA731}"/>
          </ac:picMkLst>
        </pc:picChg>
        <pc:picChg chg="add mod">
          <ac:chgData name="Utente guest" userId="" providerId="Windows Live" clId="Web-{CFD2EDEC-0C0B-4050-A9E7-68DCA508B69E}" dt="2023-05-27T15:10:29.701" v="22"/>
          <ac:picMkLst>
            <pc:docMk/>
            <pc:sldMk cId="1334981209" sldId="289"/>
            <ac:picMk id="35" creationId="{55EE3E8D-E27E-A377-9501-67EAEE1B12F1}"/>
          </ac:picMkLst>
        </pc:picChg>
        <pc:picChg chg="add mod">
          <ac:chgData name="Utente guest" userId="" providerId="Windows Live" clId="Web-{CFD2EDEC-0C0B-4050-A9E7-68DCA508B69E}" dt="2023-05-27T15:10:29.951" v="23"/>
          <ac:picMkLst>
            <pc:docMk/>
            <pc:sldMk cId="1334981209" sldId="289"/>
            <ac:picMk id="36" creationId="{14A4331D-3D06-1DEC-89ED-9AF24A5F9C41}"/>
          </ac:picMkLst>
        </pc:picChg>
        <pc:picChg chg="add mod">
          <ac:chgData name="Utente guest" userId="" providerId="Windows Live" clId="Web-{CFD2EDEC-0C0B-4050-A9E7-68DCA508B69E}" dt="2023-05-27T15:10:30.044" v="24"/>
          <ac:picMkLst>
            <pc:docMk/>
            <pc:sldMk cId="1334981209" sldId="289"/>
            <ac:picMk id="37" creationId="{B81E33BC-ECE7-1F75-2D9D-AAE51011AE93}"/>
          </ac:picMkLst>
        </pc:picChg>
        <pc:picChg chg="add mod">
          <ac:chgData name="Utente guest" userId="" providerId="Windows Live" clId="Web-{CFD2EDEC-0C0B-4050-A9E7-68DCA508B69E}" dt="2023-05-27T15:10:30.357" v="25"/>
          <ac:picMkLst>
            <pc:docMk/>
            <pc:sldMk cId="1334981209" sldId="289"/>
            <ac:picMk id="38" creationId="{F007E35F-8341-8226-50E1-975014BBEF95}"/>
          </ac:picMkLst>
        </pc:picChg>
        <pc:picChg chg="add mod">
          <ac:chgData name="Utente guest" userId="" providerId="Windows Live" clId="Web-{CFD2EDEC-0C0B-4050-A9E7-68DCA508B69E}" dt="2023-05-27T15:10:30.497" v="26"/>
          <ac:picMkLst>
            <pc:docMk/>
            <pc:sldMk cId="1334981209" sldId="289"/>
            <ac:picMk id="39" creationId="{3684AF0D-7D6E-4316-69F9-2A2D70E93A8E}"/>
          </ac:picMkLst>
        </pc:picChg>
        <pc:picChg chg="add mod">
          <ac:chgData name="Utente guest" userId="" providerId="Windows Live" clId="Web-{CFD2EDEC-0C0B-4050-A9E7-68DCA508B69E}" dt="2023-05-27T15:10:30.872" v="27"/>
          <ac:picMkLst>
            <pc:docMk/>
            <pc:sldMk cId="1334981209" sldId="289"/>
            <ac:picMk id="40" creationId="{9F65ECC2-A4CB-5A2D-F403-B9B70BFBF2F7}"/>
          </ac:picMkLst>
        </pc:picChg>
        <pc:picChg chg="add mod">
          <ac:chgData name="Utente guest" userId="" providerId="Windows Live" clId="Web-{CFD2EDEC-0C0B-4050-A9E7-68DCA508B69E}" dt="2023-05-27T15:10:31.122" v="28"/>
          <ac:picMkLst>
            <pc:docMk/>
            <pc:sldMk cId="1334981209" sldId="289"/>
            <ac:picMk id="41" creationId="{5A39B648-4000-C6BA-7615-337647A9B82B}"/>
          </ac:picMkLst>
        </pc:picChg>
        <pc:picChg chg="add mod">
          <ac:chgData name="Utente guest" userId="" providerId="Windows Live" clId="Web-{CFD2EDEC-0C0B-4050-A9E7-68DCA508B69E}" dt="2023-05-27T15:10:31.341" v="29"/>
          <ac:picMkLst>
            <pc:docMk/>
            <pc:sldMk cId="1334981209" sldId="289"/>
            <ac:picMk id="42" creationId="{ACD02B08-8A66-84F7-D39F-CFA59A59BACD}"/>
          </ac:picMkLst>
        </pc:picChg>
        <pc:picChg chg="add mod">
          <ac:chgData name="Utente guest" userId="" providerId="Windows Live" clId="Web-{CFD2EDEC-0C0B-4050-A9E7-68DCA508B69E}" dt="2023-05-27T15:10:31.560" v="30"/>
          <ac:picMkLst>
            <pc:docMk/>
            <pc:sldMk cId="1334981209" sldId="289"/>
            <ac:picMk id="43" creationId="{7B03CF30-5D63-15FE-4AEB-1DBA41123CDF}"/>
          </ac:picMkLst>
        </pc:picChg>
        <pc:picChg chg="add mod">
          <ac:chgData name="Utente guest" userId="" providerId="Windows Live" clId="Web-{CFD2EDEC-0C0B-4050-A9E7-68DCA508B69E}" dt="2023-05-27T15:11:54.160" v="58"/>
          <ac:picMkLst>
            <pc:docMk/>
            <pc:sldMk cId="1334981209" sldId="289"/>
            <ac:picMk id="44" creationId="{162684F7-AFDB-39BE-A501-69960861CD32}"/>
          </ac:picMkLst>
        </pc:picChg>
        <pc:picChg chg="add mod">
          <ac:chgData name="Utente guest" userId="" providerId="Windows Live" clId="Web-{CFD2EDEC-0C0B-4050-A9E7-68DCA508B69E}" dt="2023-05-27T15:11:13.954" v="32"/>
          <ac:picMkLst>
            <pc:docMk/>
            <pc:sldMk cId="1334981209" sldId="289"/>
            <ac:picMk id="45" creationId="{5C8C5AAB-EFDD-C626-45AC-A5C27C1BEB2E}"/>
          </ac:picMkLst>
        </pc:picChg>
        <pc:picChg chg="add mod">
          <ac:chgData name="Utente guest" userId="" providerId="Windows Live" clId="Web-{CFD2EDEC-0C0B-4050-A9E7-68DCA508B69E}" dt="2023-05-27T15:11:17.501" v="33"/>
          <ac:picMkLst>
            <pc:docMk/>
            <pc:sldMk cId="1334981209" sldId="289"/>
            <ac:picMk id="46" creationId="{3A2EDC34-4B4D-B371-A985-6041D04D8150}"/>
          </ac:picMkLst>
        </pc:picChg>
        <pc:picChg chg="add mod">
          <ac:chgData name="Utente guest" userId="" providerId="Windows Live" clId="Web-{CFD2EDEC-0C0B-4050-A9E7-68DCA508B69E}" dt="2023-05-27T15:11:22.548" v="34"/>
          <ac:picMkLst>
            <pc:docMk/>
            <pc:sldMk cId="1334981209" sldId="289"/>
            <ac:picMk id="47" creationId="{B1FF95EE-0057-CAAA-5329-3880FC77EEDA}"/>
          </ac:picMkLst>
        </pc:picChg>
        <pc:picChg chg="add mod">
          <ac:chgData name="Utente guest" userId="" providerId="Windows Live" clId="Web-{CFD2EDEC-0C0B-4050-A9E7-68DCA508B69E}" dt="2023-05-27T15:11:23.033" v="35"/>
          <ac:picMkLst>
            <pc:docMk/>
            <pc:sldMk cId="1334981209" sldId="289"/>
            <ac:picMk id="48" creationId="{A0C2FFEA-1D45-2F6F-6FEB-F753A33EC976}"/>
          </ac:picMkLst>
        </pc:picChg>
        <pc:picChg chg="add mod">
          <ac:chgData name="Utente guest" userId="" providerId="Windows Live" clId="Web-{CFD2EDEC-0C0B-4050-A9E7-68DCA508B69E}" dt="2023-05-27T15:11:23.392" v="36"/>
          <ac:picMkLst>
            <pc:docMk/>
            <pc:sldMk cId="1334981209" sldId="289"/>
            <ac:picMk id="49" creationId="{218E4050-160C-0540-375A-6A9D16EB6A63}"/>
          </ac:picMkLst>
        </pc:picChg>
        <pc:picChg chg="add mod">
          <ac:chgData name="Utente guest" userId="" providerId="Windows Live" clId="Web-{CFD2EDEC-0C0B-4050-A9E7-68DCA508B69E}" dt="2023-05-27T15:11:54.926" v="59"/>
          <ac:picMkLst>
            <pc:docMk/>
            <pc:sldMk cId="1334981209" sldId="289"/>
            <ac:picMk id="50" creationId="{2086C83F-CEAF-D925-2333-75C217AAFE30}"/>
          </ac:picMkLst>
        </pc:picChg>
        <pc:picChg chg="add mod">
          <ac:chgData name="Utente guest" userId="" providerId="Windows Live" clId="Web-{CFD2EDEC-0C0B-4050-A9E7-68DCA508B69E}" dt="2023-05-27T15:11:23.533" v="37"/>
          <ac:picMkLst>
            <pc:docMk/>
            <pc:sldMk cId="1334981209" sldId="289"/>
            <ac:picMk id="50" creationId="{635C3D8A-B8C4-2CDD-67A4-47EF2367BF0A}"/>
          </ac:picMkLst>
        </pc:picChg>
        <pc:picChg chg="add mod">
          <ac:chgData name="Utente guest" userId="" providerId="Windows Live" clId="Web-{CFD2EDEC-0C0B-4050-A9E7-68DCA508B69E}" dt="2023-05-27T15:11:55.457" v="60"/>
          <ac:picMkLst>
            <pc:docMk/>
            <pc:sldMk cId="1334981209" sldId="289"/>
            <ac:picMk id="51" creationId="{94647B08-6411-6E86-6457-9F71405B29BA}"/>
          </ac:picMkLst>
        </pc:picChg>
        <pc:picChg chg="add mod">
          <ac:chgData name="Utente guest" userId="" providerId="Windows Live" clId="Web-{CFD2EDEC-0C0B-4050-A9E7-68DCA508B69E}" dt="2023-05-27T15:11:23.877" v="38"/>
          <ac:picMkLst>
            <pc:docMk/>
            <pc:sldMk cId="1334981209" sldId="289"/>
            <ac:picMk id="51" creationId="{F12DC33E-8C69-CC51-39B7-98AB6567432B}"/>
          </ac:picMkLst>
        </pc:picChg>
        <pc:picChg chg="add mod">
          <ac:chgData name="Utente guest" userId="" providerId="Windows Live" clId="Web-{CFD2EDEC-0C0B-4050-A9E7-68DCA508B69E}" dt="2023-05-27T15:11:24.158" v="39"/>
          <ac:picMkLst>
            <pc:docMk/>
            <pc:sldMk cId="1334981209" sldId="289"/>
            <ac:picMk id="52" creationId="{8D403EF6-CF3D-2ACC-0A9A-FD90E448D314}"/>
          </ac:picMkLst>
        </pc:picChg>
        <pc:picChg chg="add mod">
          <ac:chgData name="Utente guest" userId="" providerId="Windows Live" clId="Web-{CFD2EDEC-0C0B-4050-A9E7-68DCA508B69E}" dt="2023-05-27T15:11:24.408" v="40"/>
          <ac:picMkLst>
            <pc:docMk/>
            <pc:sldMk cId="1334981209" sldId="289"/>
            <ac:picMk id="53" creationId="{8FD86B71-810B-231D-6C45-2419D6EA5BA5}"/>
          </ac:picMkLst>
        </pc:picChg>
        <pc:picChg chg="add mod">
          <ac:chgData name="Utente guest" userId="" providerId="Windows Live" clId="Web-{CFD2EDEC-0C0B-4050-A9E7-68DCA508B69E}" dt="2023-05-27T15:11:24.924" v="41"/>
          <ac:picMkLst>
            <pc:docMk/>
            <pc:sldMk cId="1334981209" sldId="289"/>
            <ac:picMk id="54" creationId="{6DA13D81-5D5B-A83F-E153-A285D04AF8B0}"/>
          </ac:picMkLst>
        </pc:picChg>
        <pc:picChg chg="add mod">
          <ac:chgData name="Utente guest" userId="" providerId="Windows Live" clId="Web-{CFD2EDEC-0C0B-4050-A9E7-68DCA508B69E}" dt="2023-05-27T15:11:25.189" v="42"/>
          <ac:picMkLst>
            <pc:docMk/>
            <pc:sldMk cId="1334981209" sldId="289"/>
            <ac:picMk id="55" creationId="{1A69A6C4-CC6B-A120-EB96-21537BF773F5}"/>
          </ac:picMkLst>
        </pc:picChg>
        <pc:picChg chg="add mod">
          <ac:chgData name="Utente guest" userId="" providerId="Windows Live" clId="Web-{CFD2EDEC-0C0B-4050-A9E7-68DCA508B69E}" dt="2023-05-27T15:11:25.439" v="43"/>
          <ac:picMkLst>
            <pc:docMk/>
            <pc:sldMk cId="1334981209" sldId="289"/>
            <ac:picMk id="56" creationId="{F10EA287-32BE-7C96-FAC3-9BB5FEAE7BFF}"/>
          </ac:picMkLst>
        </pc:picChg>
        <pc:picChg chg="add mod">
          <ac:chgData name="Utente guest" userId="" providerId="Windows Live" clId="Web-{CFD2EDEC-0C0B-4050-A9E7-68DCA508B69E}" dt="2023-05-27T15:11:25.564" v="44"/>
          <ac:picMkLst>
            <pc:docMk/>
            <pc:sldMk cId="1334981209" sldId="289"/>
            <ac:picMk id="57" creationId="{0E481638-CB39-50BB-B75B-AFEB583C9C2F}"/>
          </ac:picMkLst>
        </pc:picChg>
        <pc:picChg chg="add mod">
          <ac:chgData name="Utente guest" userId="" providerId="Windows Live" clId="Web-{CFD2EDEC-0C0B-4050-A9E7-68DCA508B69E}" dt="2023-05-27T15:11:25.939" v="45"/>
          <ac:picMkLst>
            <pc:docMk/>
            <pc:sldMk cId="1334981209" sldId="289"/>
            <ac:picMk id="58" creationId="{496B5E96-EA22-853A-0BB5-2EBFF6B7FD3D}"/>
          </ac:picMkLst>
        </pc:picChg>
        <pc:picChg chg="add mod">
          <ac:chgData name="Utente guest" userId="" providerId="Windows Live" clId="Web-{CFD2EDEC-0C0B-4050-A9E7-68DCA508B69E}" dt="2023-05-27T15:11:26.064" v="46"/>
          <ac:picMkLst>
            <pc:docMk/>
            <pc:sldMk cId="1334981209" sldId="289"/>
            <ac:picMk id="59" creationId="{6CBCA341-55DF-0D5B-8233-5D47491A223C}"/>
          </ac:picMkLst>
        </pc:picChg>
        <pc:picChg chg="add mod">
          <ac:chgData name="Utente guest" userId="" providerId="Windows Live" clId="Web-{CFD2EDEC-0C0B-4050-A9E7-68DCA508B69E}" dt="2023-05-27T15:11:56.160" v="61"/>
          <ac:picMkLst>
            <pc:docMk/>
            <pc:sldMk cId="1334981209" sldId="289"/>
            <ac:picMk id="60" creationId="{28256DA9-9423-1771-A03A-C8D2D914DDA9}"/>
          </ac:picMkLst>
        </pc:picChg>
        <pc:picChg chg="add mod">
          <ac:chgData name="Utente guest" userId="" providerId="Windows Live" clId="Web-{CFD2EDEC-0C0B-4050-A9E7-68DCA508B69E}" dt="2023-05-27T15:11:26.424" v="47"/>
          <ac:picMkLst>
            <pc:docMk/>
            <pc:sldMk cId="1334981209" sldId="289"/>
            <ac:picMk id="60" creationId="{B74DB133-0BDB-D415-069B-C7BEDC1BDFE1}"/>
          </ac:picMkLst>
        </pc:picChg>
        <pc:picChg chg="add mod">
          <ac:chgData name="Utente guest" userId="" providerId="Windows Live" clId="Web-{CFD2EDEC-0C0B-4050-A9E7-68DCA508B69E}" dt="2023-05-27T15:11:26.721" v="48"/>
          <ac:picMkLst>
            <pc:docMk/>
            <pc:sldMk cId="1334981209" sldId="289"/>
            <ac:picMk id="61" creationId="{7FCC2EF5-07DC-C872-1A21-1EC3B073DD13}"/>
          </ac:picMkLst>
        </pc:picChg>
        <pc:picChg chg="add mod">
          <ac:chgData name="Utente guest" userId="" providerId="Windows Live" clId="Web-{CFD2EDEC-0C0B-4050-A9E7-68DCA508B69E}" dt="2023-05-27T15:11:27.002" v="49"/>
          <ac:picMkLst>
            <pc:docMk/>
            <pc:sldMk cId="1334981209" sldId="289"/>
            <ac:picMk id="62" creationId="{8073640F-EE1A-F70D-3900-48DFC1726243}"/>
          </ac:picMkLst>
        </pc:picChg>
        <pc:picChg chg="add mod">
          <ac:chgData name="Utente guest" userId="" providerId="Windows Live" clId="Web-{CFD2EDEC-0C0B-4050-A9E7-68DCA508B69E}" dt="2023-05-27T15:11:27.127" v="50"/>
          <ac:picMkLst>
            <pc:docMk/>
            <pc:sldMk cId="1334981209" sldId="289"/>
            <ac:picMk id="63" creationId="{F2ACABB0-7A4F-929C-26A3-CBF6406F21F7}"/>
          </ac:picMkLst>
        </pc:picChg>
        <pc:picChg chg="add mod">
          <ac:chgData name="Utente guest" userId="" providerId="Windows Live" clId="Web-{CFD2EDEC-0C0B-4050-A9E7-68DCA508B69E}" dt="2023-05-27T15:11:27.517" v="51"/>
          <ac:picMkLst>
            <pc:docMk/>
            <pc:sldMk cId="1334981209" sldId="289"/>
            <ac:picMk id="64" creationId="{14DB4447-A9CF-F584-EC54-8986027BB273}"/>
          </ac:picMkLst>
        </pc:picChg>
        <pc:picChg chg="add mod">
          <ac:chgData name="Utente guest" userId="" providerId="Windows Live" clId="Web-{CFD2EDEC-0C0B-4050-A9E7-68DCA508B69E}" dt="2023-05-27T15:11:27.799" v="52"/>
          <ac:picMkLst>
            <pc:docMk/>
            <pc:sldMk cId="1334981209" sldId="289"/>
            <ac:picMk id="65" creationId="{CCF8A92A-2E26-4E41-E6F4-F197F713DFAB}"/>
          </ac:picMkLst>
        </pc:picChg>
        <pc:picChg chg="add mod">
          <ac:chgData name="Utente guest" userId="" providerId="Windows Live" clId="Web-{CFD2EDEC-0C0B-4050-A9E7-68DCA508B69E}" dt="2023-05-27T15:11:28.127" v="53"/>
          <ac:picMkLst>
            <pc:docMk/>
            <pc:sldMk cId="1334981209" sldId="289"/>
            <ac:picMk id="66" creationId="{7DFE43FE-D2B0-B9A3-8233-94ED0D9D3401}"/>
          </ac:picMkLst>
        </pc:picChg>
        <pc:picChg chg="add mod">
          <ac:chgData name="Utente guest" userId="" providerId="Windows Live" clId="Web-{CFD2EDEC-0C0B-4050-A9E7-68DCA508B69E}" dt="2023-05-27T15:11:28.408" v="54"/>
          <ac:picMkLst>
            <pc:docMk/>
            <pc:sldMk cId="1334981209" sldId="289"/>
            <ac:picMk id="67" creationId="{FC1B1822-7ACB-D44C-A187-3E5BBE97A8BD}"/>
          </ac:picMkLst>
        </pc:picChg>
        <pc:picChg chg="add mod">
          <ac:chgData name="Utente guest" userId="" providerId="Windows Live" clId="Web-{CFD2EDEC-0C0B-4050-A9E7-68DCA508B69E}" dt="2023-05-27T15:11:28.705" v="55"/>
          <ac:picMkLst>
            <pc:docMk/>
            <pc:sldMk cId="1334981209" sldId="289"/>
            <ac:picMk id="68" creationId="{A3707612-E218-F4F2-1D26-498C52465A7C}"/>
          </ac:picMkLst>
        </pc:picChg>
        <pc:picChg chg="add mod">
          <ac:chgData name="Utente guest" userId="" providerId="Windows Live" clId="Web-{CFD2EDEC-0C0B-4050-A9E7-68DCA508B69E}" dt="2023-05-27T15:11:29.002" v="56"/>
          <ac:picMkLst>
            <pc:docMk/>
            <pc:sldMk cId="1334981209" sldId="289"/>
            <ac:picMk id="69" creationId="{0E91B317-E32D-325D-00D5-BFC6E5C66EF2}"/>
          </ac:picMkLst>
        </pc:picChg>
        <pc:picChg chg="add mod">
          <ac:chgData name="Utente guest" userId="" providerId="Windows Live" clId="Web-{CFD2EDEC-0C0B-4050-A9E7-68DCA508B69E}" dt="2023-05-27T15:11:29.283" v="57"/>
          <ac:picMkLst>
            <pc:docMk/>
            <pc:sldMk cId="1334981209" sldId="289"/>
            <ac:picMk id="70" creationId="{34A3B1C2-2929-6951-00D2-D643AFBD9F93}"/>
          </ac:picMkLst>
        </pc:picChg>
        <pc:picChg chg="add mod">
          <ac:chgData name="Utente guest" userId="" providerId="Windows Live" clId="Web-{CFD2EDEC-0C0B-4050-A9E7-68DCA508B69E}" dt="2023-05-27T15:11:56.676" v="62"/>
          <ac:picMkLst>
            <pc:docMk/>
            <pc:sldMk cId="1334981209" sldId="289"/>
            <ac:picMk id="71" creationId="{FCC0E6FC-6AFA-F7D6-233B-182A8C35024A}"/>
          </ac:picMkLst>
        </pc:picChg>
        <pc:picChg chg="add mod">
          <ac:chgData name="Utente guest" userId="" providerId="Windows Live" clId="Web-{CFD2EDEC-0C0B-4050-A9E7-68DCA508B69E}" dt="2023-05-27T15:11:57.426" v="63"/>
          <ac:picMkLst>
            <pc:docMk/>
            <pc:sldMk cId="1334981209" sldId="289"/>
            <ac:picMk id="72" creationId="{8127F872-79D6-C17F-CF61-21E914516DAC}"/>
          </ac:picMkLst>
        </pc:picChg>
        <pc:picChg chg="add mod">
          <ac:chgData name="Utente guest" userId="" providerId="Windows Live" clId="Web-{CFD2EDEC-0C0B-4050-A9E7-68DCA508B69E}" dt="2023-05-27T15:11:57.895" v="64"/>
          <ac:picMkLst>
            <pc:docMk/>
            <pc:sldMk cId="1334981209" sldId="289"/>
            <ac:picMk id="73" creationId="{AA0480EA-97B0-009A-5961-4DC44E37C62B}"/>
          </ac:picMkLst>
        </pc:picChg>
        <pc:picChg chg="add mod">
          <ac:chgData name="Utente guest" userId="" providerId="Windows Live" clId="Web-{CFD2EDEC-0C0B-4050-A9E7-68DCA508B69E}" dt="2023-05-27T15:11:58.707" v="65"/>
          <ac:picMkLst>
            <pc:docMk/>
            <pc:sldMk cId="1334981209" sldId="289"/>
            <ac:picMk id="74" creationId="{77F96CF2-0128-2E5B-EA4A-D1ACE68A7C2A}"/>
          </ac:picMkLst>
        </pc:picChg>
        <pc:picChg chg="add mod">
          <ac:chgData name="Utente guest" userId="" providerId="Windows Live" clId="Web-{CFD2EDEC-0C0B-4050-A9E7-68DCA508B69E}" dt="2023-05-27T15:11:59.239" v="66"/>
          <ac:picMkLst>
            <pc:docMk/>
            <pc:sldMk cId="1334981209" sldId="289"/>
            <ac:picMk id="75" creationId="{EF06908B-C2F0-9B13-4BD1-DD1818A1FAF6}"/>
          </ac:picMkLst>
        </pc:picChg>
        <pc:picChg chg="add mod">
          <ac:chgData name="Utente guest" userId="" providerId="Windows Live" clId="Web-{CFD2EDEC-0C0B-4050-A9E7-68DCA508B69E}" dt="2023-05-27T15:12:00.067" v="67"/>
          <ac:picMkLst>
            <pc:docMk/>
            <pc:sldMk cId="1334981209" sldId="289"/>
            <ac:picMk id="76" creationId="{9184D9EC-FD66-E441-376D-3FE33F1A98E9}"/>
          </ac:picMkLst>
        </pc:picChg>
        <pc:picChg chg="add mod">
          <ac:chgData name="Utente guest" userId="" providerId="Windows Live" clId="Web-{CFD2EDEC-0C0B-4050-A9E7-68DCA508B69E}" dt="2023-05-27T15:12:00.598" v="68"/>
          <ac:picMkLst>
            <pc:docMk/>
            <pc:sldMk cId="1334981209" sldId="289"/>
            <ac:picMk id="77" creationId="{5933B4D8-6D57-0A3F-56E1-6CC2EF4F7A24}"/>
          </ac:picMkLst>
        </pc:picChg>
        <pc:picChg chg="add mod">
          <ac:chgData name="Utente guest" userId="" providerId="Windows Live" clId="Web-{CFD2EDEC-0C0B-4050-A9E7-68DCA508B69E}" dt="2023-05-27T15:12:01.270" v="69"/>
          <ac:picMkLst>
            <pc:docMk/>
            <pc:sldMk cId="1334981209" sldId="289"/>
            <ac:picMk id="78" creationId="{F0DA6150-4FC7-50E5-20E1-3AAAA0A624B1}"/>
          </ac:picMkLst>
        </pc:picChg>
        <pc:picChg chg="add mod">
          <ac:chgData name="Utente guest" userId="" providerId="Windows Live" clId="Web-{CFD2EDEC-0C0B-4050-A9E7-68DCA508B69E}" dt="2023-05-27T15:12:01.754" v="70"/>
          <ac:picMkLst>
            <pc:docMk/>
            <pc:sldMk cId="1334981209" sldId="289"/>
            <ac:picMk id="79" creationId="{5E1C8579-C1CF-F887-B548-2A43B10292EE}"/>
          </ac:picMkLst>
        </pc:picChg>
        <pc:picChg chg="add mod">
          <ac:chgData name="Utente guest" userId="" providerId="Windows Live" clId="Web-{CFD2EDEC-0C0B-4050-A9E7-68DCA508B69E}" dt="2023-05-27T15:12:02.442" v="71"/>
          <ac:picMkLst>
            <pc:docMk/>
            <pc:sldMk cId="1334981209" sldId="289"/>
            <ac:picMk id="80" creationId="{0BFF1AD9-779C-D585-9A97-1246FDFF9BC7}"/>
          </ac:picMkLst>
        </pc:picChg>
        <pc:picChg chg="add mod">
          <ac:chgData name="Utente guest" userId="" providerId="Windows Live" clId="Web-{CFD2EDEC-0C0B-4050-A9E7-68DCA508B69E}" dt="2023-05-27T15:12:02.817" v="72"/>
          <ac:picMkLst>
            <pc:docMk/>
            <pc:sldMk cId="1334981209" sldId="289"/>
            <ac:picMk id="81" creationId="{8E0984FA-E7C1-321B-F057-EE9C3D59E92D}"/>
          </ac:picMkLst>
        </pc:picChg>
        <pc:picChg chg="add mod">
          <ac:chgData name="Utente guest" userId="" providerId="Windows Live" clId="Web-{CFD2EDEC-0C0B-4050-A9E7-68DCA508B69E}" dt="2023-05-27T15:12:03.677" v="73"/>
          <ac:picMkLst>
            <pc:docMk/>
            <pc:sldMk cId="1334981209" sldId="289"/>
            <ac:picMk id="82" creationId="{A445A074-948D-376B-077C-73A647D71347}"/>
          </ac:picMkLst>
        </pc:picChg>
        <pc:picChg chg="add mod">
          <ac:chgData name="Utente guest" userId="" providerId="Windows Live" clId="Web-{CFD2EDEC-0C0B-4050-A9E7-68DCA508B69E}" dt="2023-05-27T15:12:04.098" v="74"/>
          <ac:picMkLst>
            <pc:docMk/>
            <pc:sldMk cId="1334981209" sldId="289"/>
            <ac:picMk id="83" creationId="{6465464C-A391-E057-5078-25226A52DDA5}"/>
          </ac:picMkLst>
        </pc:picChg>
        <pc:picChg chg="add mod">
          <ac:chgData name="Utente guest" userId="" providerId="Windows Live" clId="Web-{CFD2EDEC-0C0B-4050-A9E7-68DCA508B69E}" dt="2023-05-27T15:12:04.364" v="75"/>
          <ac:picMkLst>
            <pc:docMk/>
            <pc:sldMk cId="1334981209" sldId="289"/>
            <ac:picMk id="84" creationId="{461FCA8D-773F-04E9-FB22-3FE8153FA51C}"/>
          </ac:picMkLst>
        </pc:picChg>
        <pc:picChg chg="add mod">
          <ac:chgData name="Utente guest" userId="" providerId="Windows Live" clId="Web-{CFD2EDEC-0C0B-4050-A9E7-68DCA508B69E}" dt="2023-05-27T15:12:04.677" v="76"/>
          <ac:picMkLst>
            <pc:docMk/>
            <pc:sldMk cId="1334981209" sldId="289"/>
            <ac:picMk id="85" creationId="{FC1ED100-1889-3B88-2EB5-7A26BAE06DE9}"/>
          </ac:picMkLst>
        </pc:picChg>
        <pc:picChg chg="add mod">
          <ac:chgData name="Utente guest" userId="" providerId="Windows Live" clId="Web-{CFD2EDEC-0C0B-4050-A9E7-68DCA508B69E}" dt="2023-05-27T15:12:04.927" v="77"/>
          <ac:picMkLst>
            <pc:docMk/>
            <pc:sldMk cId="1334981209" sldId="289"/>
            <ac:picMk id="86" creationId="{E0FF44E0-8F77-C305-7E76-4BC46C7430B1}"/>
          </ac:picMkLst>
        </pc:picChg>
        <pc:picChg chg="add mod">
          <ac:chgData name="Utente guest" userId="" providerId="Windows Live" clId="Web-{CFD2EDEC-0C0B-4050-A9E7-68DCA508B69E}" dt="2023-05-27T15:12:05.020" v="78"/>
          <ac:picMkLst>
            <pc:docMk/>
            <pc:sldMk cId="1334981209" sldId="289"/>
            <ac:picMk id="87" creationId="{3B1EF1E0-867B-DA7E-94B4-6115C84C5007}"/>
          </ac:picMkLst>
        </pc:picChg>
        <pc:picChg chg="add mod">
          <ac:chgData name="Utente guest" userId="" providerId="Windows Live" clId="Web-{CFD2EDEC-0C0B-4050-A9E7-68DCA508B69E}" dt="2023-05-27T15:12:05.302" v="79"/>
          <ac:picMkLst>
            <pc:docMk/>
            <pc:sldMk cId="1334981209" sldId="289"/>
            <ac:picMk id="88" creationId="{4F9149F8-80E0-30CE-9C25-849209D75284}"/>
          </ac:picMkLst>
        </pc:picChg>
        <pc:picChg chg="add mod">
          <ac:chgData name="Utente guest" userId="" providerId="Windows Live" clId="Web-{CFD2EDEC-0C0B-4050-A9E7-68DCA508B69E}" dt="2023-05-27T15:12:05.599" v="80"/>
          <ac:picMkLst>
            <pc:docMk/>
            <pc:sldMk cId="1334981209" sldId="289"/>
            <ac:picMk id="89" creationId="{D295B24C-8E0A-53FC-E856-621D9923F911}"/>
          </ac:picMkLst>
        </pc:picChg>
        <pc:picChg chg="add mod">
          <ac:chgData name="Utente guest" userId="" providerId="Windows Live" clId="Web-{CFD2EDEC-0C0B-4050-A9E7-68DCA508B69E}" dt="2023-05-27T15:12:05.833" v="81"/>
          <ac:picMkLst>
            <pc:docMk/>
            <pc:sldMk cId="1334981209" sldId="289"/>
            <ac:picMk id="90" creationId="{3A81F42C-7654-8CC9-5970-9103A9291952}"/>
          </ac:picMkLst>
        </pc:picChg>
        <pc:picChg chg="add mod">
          <ac:chgData name="Utente guest" userId="" providerId="Windows Live" clId="Web-{CFD2EDEC-0C0B-4050-A9E7-68DCA508B69E}" dt="2023-05-27T15:12:05.958" v="82"/>
          <ac:picMkLst>
            <pc:docMk/>
            <pc:sldMk cId="1334981209" sldId="289"/>
            <ac:picMk id="91" creationId="{9535F9E0-5B0F-CFBB-8294-346C556FF1AF}"/>
          </ac:picMkLst>
        </pc:picChg>
        <pc:picChg chg="add mod">
          <ac:chgData name="Utente guest" userId="" providerId="Windows Live" clId="Web-{CFD2EDEC-0C0B-4050-A9E7-68DCA508B69E}" dt="2023-05-27T15:12:06.317" v="83"/>
          <ac:picMkLst>
            <pc:docMk/>
            <pc:sldMk cId="1334981209" sldId="289"/>
            <ac:picMk id="92" creationId="{6B482A78-DAAE-45FD-4AB8-BAA9F8245936}"/>
          </ac:picMkLst>
        </pc:picChg>
        <pc:picChg chg="add mod">
          <ac:chgData name="Utente guest" userId="" providerId="Windows Live" clId="Web-{CFD2EDEC-0C0B-4050-A9E7-68DCA508B69E}" dt="2023-05-27T15:12:06.567" v="84"/>
          <ac:picMkLst>
            <pc:docMk/>
            <pc:sldMk cId="1334981209" sldId="289"/>
            <ac:picMk id="93" creationId="{A79551BB-5244-B5C0-D52A-3A911A3BAE50}"/>
          </ac:picMkLst>
        </pc:picChg>
        <pc:picChg chg="add mod">
          <ac:chgData name="Utente guest" userId="" providerId="Windows Live" clId="Web-{CFD2EDEC-0C0B-4050-A9E7-68DCA508B69E}" dt="2023-05-27T15:12:06.817" v="85"/>
          <ac:picMkLst>
            <pc:docMk/>
            <pc:sldMk cId="1334981209" sldId="289"/>
            <ac:picMk id="94" creationId="{C3674BE1-C3CB-0F30-DFF0-0E3B83FD0F46}"/>
          </ac:picMkLst>
        </pc:picChg>
        <pc:picChg chg="add mod">
          <ac:chgData name="Utente guest" userId="" providerId="Windows Live" clId="Web-{CFD2EDEC-0C0B-4050-A9E7-68DCA508B69E}" dt="2023-05-27T15:12:07.067" v="86"/>
          <ac:picMkLst>
            <pc:docMk/>
            <pc:sldMk cId="1334981209" sldId="289"/>
            <ac:picMk id="95" creationId="{FCEE2AF5-D46A-C8FF-4E71-2A796222DC10}"/>
          </ac:picMkLst>
        </pc:picChg>
        <pc:picChg chg="add mod">
          <ac:chgData name="Utente guest" userId="" providerId="Windows Live" clId="Web-{CFD2EDEC-0C0B-4050-A9E7-68DCA508B69E}" dt="2023-05-27T15:12:07.146" v="87"/>
          <ac:picMkLst>
            <pc:docMk/>
            <pc:sldMk cId="1334981209" sldId="289"/>
            <ac:picMk id="96" creationId="{817D2C65-D7E6-CEA0-CCBC-9ADF8A8B03D9}"/>
          </ac:picMkLst>
        </pc:picChg>
        <pc:picChg chg="add mod">
          <ac:chgData name="Utente guest" userId="" providerId="Windows Live" clId="Web-{CFD2EDEC-0C0B-4050-A9E7-68DCA508B69E}" dt="2023-05-27T15:12:07.442" v="88"/>
          <ac:picMkLst>
            <pc:docMk/>
            <pc:sldMk cId="1334981209" sldId="289"/>
            <ac:picMk id="97" creationId="{BEB6C636-00A8-23DC-8879-A2FD694C4A3D}"/>
          </ac:picMkLst>
        </pc:picChg>
        <pc:picChg chg="add mod">
          <ac:chgData name="Utente guest" userId="" providerId="Windows Live" clId="Web-{CFD2EDEC-0C0B-4050-A9E7-68DCA508B69E}" dt="2023-05-27T15:12:07.708" v="89"/>
          <ac:picMkLst>
            <pc:docMk/>
            <pc:sldMk cId="1334981209" sldId="289"/>
            <ac:picMk id="98" creationId="{DAFEBF60-1CC2-0E16-AF90-1EC44B91803F}"/>
          </ac:picMkLst>
        </pc:picChg>
        <pc:picChg chg="add mod">
          <ac:chgData name="Utente guest" userId="" providerId="Windows Live" clId="Web-{CFD2EDEC-0C0B-4050-A9E7-68DCA508B69E}" dt="2023-05-27T15:12:07.817" v="90"/>
          <ac:picMkLst>
            <pc:docMk/>
            <pc:sldMk cId="1334981209" sldId="289"/>
            <ac:picMk id="99" creationId="{7A74A974-2DB8-21D9-80A2-ADF9B5AF3FAF}"/>
          </ac:picMkLst>
        </pc:picChg>
        <pc:picChg chg="add mod">
          <ac:chgData name="Utente guest" userId="" providerId="Windows Live" clId="Web-{CFD2EDEC-0C0B-4050-A9E7-68DCA508B69E}" dt="2023-05-27T15:12:08.036" v="91"/>
          <ac:picMkLst>
            <pc:docMk/>
            <pc:sldMk cId="1334981209" sldId="289"/>
            <ac:picMk id="100" creationId="{3F2B6EC0-FC6A-3784-267D-724DE06E3267}"/>
          </ac:picMkLst>
        </pc:picChg>
        <pc:picChg chg="add mod">
          <ac:chgData name="Utente guest" userId="" providerId="Windows Live" clId="Web-{CFD2EDEC-0C0B-4050-A9E7-68DCA508B69E}" dt="2023-05-27T15:12:08.411" v="92"/>
          <ac:picMkLst>
            <pc:docMk/>
            <pc:sldMk cId="1334981209" sldId="289"/>
            <ac:picMk id="101" creationId="{77AD8632-05B2-A6EB-2F5C-ABFF7D27E9F6}"/>
          </ac:picMkLst>
        </pc:picChg>
        <pc:picChg chg="add mod">
          <ac:chgData name="Utente guest" userId="" providerId="Windows Live" clId="Web-{CFD2EDEC-0C0B-4050-A9E7-68DCA508B69E}" dt="2023-05-27T15:12:08.693" v="93"/>
          <ac:picMkLst>
            <pc:docMk/>
            <pc:sldMk cId="1334981209" sldId="289"/>
            <ac:picMk id="102" creationId="{1ACFF1B0-672B-F7BA-9EAE-C9626ABA53FC}"/>
          </ac:picMkLst>
        </pc:picChg>
        <pc:picChg chg="add mod">
          <ac:chgData name="Utente guest" userId="" providerId="Windows Live" clId="Web-{CFD2EDEC-0C0B-4050-A9E7-68DCA508B69E}" dt="2023-05-27T15:12:08.943" v="94"/>
          <ac:picMkLst>
            <pc:docMk/>
            <pc:sldMk cId="1334981209" sldId="289"/>
            <ac:picMk id="103" creationId="{39666DCC-EB14-A672-7BB6-2487DE0F8099}"/>
          </ac:picMkLst>
        </pc:picChg>
        <pc:picChg chg="add mod">
          <ac:chgData name="Utente guest" userId="" providerId="Windows Live" clId="Web-{CFD2EDEC-0C0B-4050-A9E7-68DCA508B69E}" dt="2023-05-27T15:12:09.193" v="95"/>
          <ac:picMkLst>
            <pc:docMk/>
            <pc:sldMk cId="1334981209" sldId="289"/>
            <ac:picMk id="104" creationId="{C799F072-1053-3AA6-9657-D458FB969747}"/>
          </ac:picMkLst>
        </pc:picChg>
        <pc:picChg chg="add mod">
          <ac:chgData name="Utente guest" userId="" providerId="Windows Live" clId="Web-{CFD2EDEC-0C0B-4050-A9E7-68DCA508B69E}" dt="2023-05-27T15:12:09.599" v="96"/>
          <ac:picMkLst>
            <pc:docMk/>
            <pc:sldMk cId="1334981209" sldId="289"/>
            <ac:picMk id="105" creationId="{DB38C271-56E8-64B4-1F0A-9C8FAC2E484C}"/>
          </ac:picMkLst>
        </pc:picChg>
        <pc:picChg chg="add mod">
          <ac:chgData name="Utente guest" userId="" providerId="Windows Live" clId="Web-{CFD2EDEC-0C0B-4050-A9E7-68DCA508B69E}" dt="2023-05-27T15:12:09.818" v="97"/>
          <ac:picMkLst>
            <pc:docMk/>
            <pc:sldMk cId="1334981209" sldId="289"/>
            <ac:picMk id="106" creationId="{2F66FA1D-4F55-5E09-1FCC-EE8C28C07CEA}"/>
          </ac:picMkLst>
        </pc:picChg>
        <pc:picChg chg="add mod">
          <ac:chgData name="Utente guest" userId="" providerId="Windows Live" clId="Web-{CFD2EDEC-0C0B-4050-A9E7-68DCA508B69E}" dt="2023-05-27T15:12:10.115" v="98"/>
          <ac:picMkLst>
            <pc:docMk/>
            <pc:sldMk cId="1334981209" sldId="289"/>
            <ac:picMk id="107" creationId="{B86140B1-98D9-ED83-C7BC-5772B1485480}"/>
          </ac:picMkLst>
        </pc:picChg>
        <pc:picChg chg="add mod">
          <ac:chgData name="Utente guest" userId="" providerId="Windows Live" clId="Web-{CFD2EDEC-0C0B-4050-A9E7-68DCA508B69E}" dt="2023-05-27T15:12:10.411" v="99"/>
          <ac:picMkLst>
            <pc:docMk/>
            <pc:sldMk cId="1334981209" sldId="289"/>
            <ac:picMk id="108" creationId="{65BF754A-16D1-049D-E15F-D626DC5D06F0}"/>
          </ac:picMkLst>
        </pc:picChg>
        <pc:picChg chg="add mod">
          <ac:chgData name="Utente guest" userId="" providerId="Windows Live" clId="Web-{CFD2EDEC-0C0B-4050-A9E7-68DCA508B69E}" dt="2023-05-27T15:12:10.677" v="100"/>
          <ac:picMkLst>
            <pc:docMk/>
            <pc:sldMk cId="1334981209" sldId="289"/>
            <ac:picMk id="109" creationId="{F4AD314F-AA48-A066-A736-D41260A10FFB}"/>
          </ac:picMkLst>
        </pc:picChg>
        <pc:picChg chg="add mod">
          <ac:chgData name="Utente guest" userId="" providerId="Windows Live" clId="Web-{CFD2EDEC-0C0B-4050-A9E7-68DCA508B69E}" dt="2023-05-27T15:12:10.943" v="101"/>
          <ac:picMkLst>
            <pc:docMk/>
            <pc:sldMk cId="1334981209" sldId="289"/>
            <ac:picMk id="110" creationId="{8EFF8560-BF3E-E8BD-B291-D2F02631C2EB}"/>
          </ac:picMkLst>
        </pc:picChg>
        <pc:picChg chg="add mod">
          <ac:chgData name="Utente guest" userId="" providerId="Windows Live" clId="Web-{CFD2EDEC-0C0B-4050-A9E7-68DCA508B69E}" dt="2023-05-27T15:12:11.083" v="102"/>
          <ac:picMkLst>
            <pc:docMk/>
            <pc:sldMk cId="1334981209" sldId="289"/>
            <ac:picMk id="111" creationId="{D8A7368D-F171-8E70-27FE-5DCE229B31BE}"/>
          </ac:picMkLst>
        </pc:picChg>
        <pc:picChg chg="add mod">
          <ac:chgData name="Utente guest" userId="" providerId="Windows Live" clId="Web-{CFD2EDEC-0C0B-4050-A9E7-68DCA508B69E}" dt="2023-05-27T15:12:11.458" v="103"/>
          <ac:picMkLst>
            <pc:docMk/>
            <pc:sldMk cId="1334981209" sldId="289"/>
            <ac:picMk id="112" creationId="{FC8842C4-37C0-FE74-C39F-B913151B39E7}"/>
          </ac:picMkLst>
        </pc:picChg>
        <pc:picChg chg="add mod">
          <ac:chgData name="Utente guest" userId="" providerId="Windows Live" clId="Web-{CFD2EDEC-0C0B-4050-A9E7-68DCA508B69E}" dt="2023-05-27T15:13:32.824" v="152" actId="1076"/>
          <ac:picMkLst>
            <pc:docMk/>
            <pc:sldMk cId="1334981209" sldId="289"/>
            <ac:picMk id="113" creationId="{ECD0E3C8-4364-1D79-5517-6424118DFA57}"/>
          </ac:picMkLst>
        </pc:picChg>
        <pc:picChg chg="add mod">
          <ac:chgData name="Utente guest" userId="" providerId="Windows Live" clId="Web-{CFD2EDEC-0C0B-4050-A9E7-68DCA508B69E}" dt="2023-05-27T15:13:30.121" v="150" actId="1076"/>
          <ac:picMkLst>
            <pc:docMk/>
            <pc:sldMk cId="1334981209" sldId="289"/>
            <ac:picMk id="114" creationId="{4D1B7549-4850-9321-7437-510348DCE3F7}"/>
          </ac:picMkLst>
        </pc:picChg>
        <pc:picChg chg="add mod">
          <ac:chgData name="Utente guest" userId="" providerId="Windows Live" clId="Web-{CFD2EDEC-0C0B-4050-A9E7-68DCA508B69E}" dt="2023-05-27T15:12:12.443" v="106"/>
          <ac:picMkLst>
            <pc:docMk/>
            <pc:sldMk cId="1334981209" sldId="289"/>
            <ac:picMk id="115" creationId="{B28FBD24-FEC4-0D80-93BC-31844080DFF9}"/>
          </ac:picMkLst>
        </pc:picChg>
        <pc:picChg chg="add mod">
          <ac:chgData name="Utente guest" userId="" providerId="Windows Live" clId="Web-{CFD2EDEC-0C0B-4050-A9E7-68DCA508B69E}" dt="2023-05-27T15:13:25.777" v="149" actId="1076"/>
          <ac:picMkLst>
            <pc:docMk/>
            <pc:sldMk cId="1334981209" sldId="289"/>
            <ac:picMk id="116" creationId="{DA3CDEE1-79C1-F28C-E8EE-F8BDDE9ACCFA}"/>
          </ac:picMkLst>
        </pc:picChg>
        <pc:picChg chg="add mod">
          <ac:chgData name="Utente guest" userId="" providerId="Windows Live" clId="Web-{CFD2EDEC-0C0B-4050-A9E7-68DCA508B69E}" dt="2023-05-27T15:12:12.802" v="108"/>
          <ac:picMkLst>
            <pc:docMk/>
            <pc:sldMk cId="1334981209" sldId="289"/>
            <ac:picMk id="117" creationId="{1DFBD4C6-3096-3D35-B538-7B6C0DD40956}"/>
          </ac:picMkLst>
        </pc:picChg>
        <pc:picChg chg="add mod">
          <ac:chgData name="Utente guest" userId="" providerId="Windows Live" clId="Web-{CFD2EDEC-0C0B-4050-A9E7-68DCA508B69E}" dt="2023-05-27T15:13:22.026" v="148" actId="1076"/>
          <ac:picMkLst>
            <pc:docMk/>
            <pc:sldMk cId="1334981209" sldId="289"/>
            <ac:picMk id="118" creationId="{DBA2204E-A655-B8A1-C50D-F95C40DCE51D}"/>
          </ac:picMkLst>
        </pc:picChg>
        <pc:picChg chg="add mod">
          <ac:chgData name="Utente guest" userId="" providerId="Windows Live" clId="Web-{CFD2EDEC-0C0B-4050-A9E7-68DCA508B69E}" dt="2023-05-27T15:12:13.302" v="110"/>
          <ac:picMkLst>
            <pc:docMk/>
            <pc:sldMk cId="1334981209" sldId="289"/>
            <ac:picMk id="119" creationId="{55D041F5-4C7F-6EE9-DDEF-238A15CABDFB}"/>
          </ac:picMkLst>
        </pc:picChg>
        <pc:picChg chg="add mod">
          <ac:chgData name="Utente guest" userId="" providerId="Windows Live" clId="Web-{CFD2EDEC-0C0B-4050-A9E7-68DCA508B69E}" dt="2023-05-27T15:13:18.385" v="147" actId="1076"/>
          <ac:picMkLst>
            <pc:docMk/>
            <pc:sldMk cId="1334981209" sldId="289"/>
            <ac:picMk id="120" creationId="{E26AE7ED-DE29-C8E0-AC1E-E2C69A98ABAD}"/>
          </ac:picMkLst>
        </pc:picChg>
        <pc:picChg chg="add mod">
          <ac:chgData name="Utente guest" userId="" providerId="Windows Live" clId="Web-{CFD2EDEC-0C0B-4050-A9E7-68DCA508B69E}" dt="2023-05-27T15:12:13.927" v="112"/>
          <ac:picMkLst>
            <pc:docMk/>
            <pc:sldMk cId="1334981209" sldId="289"/>
            <ac:picMk id="121" creationId="{F70CB0E6-5F9C-3F8B-8536-F5354F693FA2}"/>
          </ac:picMkLst>
        </pc:picChg>
        <pc:picChg chg="add mod">
          <ac:chgData name="Utente guest" userId="" providerId="Windows Live" clId="Web-{CFD2EDEC-0C0B-4050-A9E7-68DCA508B69E}" dt="2023-05-27T15:13:14.854" v="146" actId="1076"/>
          <ac:picMkLst>
            <pc:docMk/>
            <pc:sldMk cId="1334981209" sldId="289"/>
            <ac:picMk id="122" creationId="{3E92A33B-8BF0-F0E7-7ADA-1D1AD75E1464}"/>
          </ac:picMkLst>
        </pc:picChg>
        <pc:picChg chg="add mod">
          <ac:chgData name="Utente guest" userId="" providerId="Windows Live" clId="Web-{CFD2EDEC-0C0B-4050-A9E7-68DCA508B69E}" dt="2023-05-27T15:13:12.385" v="145" actId="1076"/>
          <ac:picMkLst>
            <pc:docMk/>
            <pc:sldMk cId="1334981209" sldId="289"/>
            <ac:picMk id="123" creationId="{18024825-75EC-48A9-2468-44793B2339A0}"/>
          </ac:picMkLst>
        </pc:picChg>
        <pc:picChg chg="add mod">
          <ac:chgData name="Utente guest" userId="" providerId="Windows Live" clId="Web-{CFD2EDEC-0C0B-4050-A9E7-68DCA508B69E}" dt="2023-05-27T15:13:10.338" v="144" actId="1076"/>
          <ac:picMkLst>
            <pc:docMk/>
            <pc:sldMk cId="1334981209" sldId="289"/>
            <ac:picMk id="124" creationId="{6820DE23-6561-C4E4-9AC5-822813C7C2A9}"/>
          </ac:picMkLst>
        </pc:picChg>
        <pc:picChg chg="add mod">
          <ac:chgData name="Utente guest" userId="" providerId="Windows Live" clId="Web-{CFD2EDEC-0C0B-4050-A9E7-68DCA508B69E}" dt="2023-05-27T15:12:15.256" v="116"/>
          <ac:picMkLst>
            <pc:docMk/>
            <pc:sldMk cId="1334981209" sldId="289"/>
            <ac:picMk id="125" creationId="{A8AB1E4D-2EE8-67FF-C769-A01669C5DE25}"/>
          </ac:picMkLst>
        </pc:picChg>
        <pc:picChg chg="add mod">
          <ac:chgData name="Utente guest" userId="" providerId="Windows Live" clId="Web-{CFD2EDEC-0C0B-4050-A9E7-68DCA508B69E}" dt="2023-05-27T15:12:15.537" v="117"/>
          <ac:picMkLst>
            <pc:docMk/>
            <pc:sldMk cId="1334981209" sldId="289"/>
            <ac:picMk id="126" creationId="{EF7E9FF8-FE0F-0578-B692-861A516881AB}"/>
          </ac:picMkLst>
        </pc:picChg>
        <pc:picChg chg="add mod">
          <ac:chgData name="Utente guest" userId="" providerId="Windows Live" clId="Web-{CFD2EDEC-0C0B-4050-A9E7-68DCA508B69E}" dt="2023-05-27T15:12:15.646" v="118"/>
          <ac:picMkLst>
            <pc:docMk/>
            <pc:sldMk cId="1334981209" sldId="289"/>
            <ac:picMk id="127" creationId="{523F94BF-DEC3-AEAA-D0D7-7F89F7C0B881}"/>
          </ac:picMkLst>
        </pc:picChg>
        <pc:picChg chg="add mod">
          <ac:chgData name="Utente guest" userId="" providerId="Windows Live" clId="Web-{CFD2EDEC-0C0B-4050-A9E7-68DCA508B69E}" dt="2023-05-27T15:12:16.006" v="119"/>
          <ac:picMkLst>
            <pc:docMk/>
            <pc:sldMk cId="1334981209" sldId="289"/>
            <ac:picMk id="128" creationId="{60B9BA47-D47F-9976-AE52-EBA9CEE35397}"/>
          </ac:picMkLst>
        </pc:picChg>
        <pc:picChg chg="add mod">
          <ac:chgData name="Utente guest" userId="" providerId="Windows Live" clId="Web-{CFD2EDEC-0C0B-4050-A9E7-68DCA508B69E}" dt="2023-05-27T15:12:16.412" v="120"/>
          <ac:picMkLst>
            <pc:docMk/>
            <pc:sldMk cId="1334981209" sldId="289"/>
            <ac:picMk id="129" creationId="{63003C41-B4FF-4B62-95DD-F2A9D6231478}"/>
          </ac:picMkLst>
        </pc:picChg>
        <pc:picChg chg="add mod">
          <ac:chgData name="Utente guest" userId="" providerId="Windows Live" clId="Web-{CFD2EDEC-0C0B-4050-A9E7-68DCA508B69E}" dt="2023-05-27T15:12:16.678" v="121"/>
          <ac:picMkLst>
            <pc:docMk/>
            <pc:sldMk cId="1334981209" sldId="289"/>
            <ac:picMk id="130" creationId="{0E843638-B566-D17C-E179-0F6D24B0620F}"/>
          </ac:picMkLst>
        </pc:picChg>
        <pc:picChg chg="add mod">
          <ac:chgData name="Utente guest" userId="" providerId="Windows Live" clId="Web-{CFD2EDEC-0C0B-4050-A9E7-68DCA508B69E}" dt="2023-05-27T15:12:16.818" v="122"/>
          <ac:picMkLst>
            <pc:docMk/>
            <pc:sldMk cId="1334981209" sldId="289"/>
            <ac:picMk id="131" creationId="{FAA1B860-24B3-2768-B1A7-034D6C81D7E2}"/>
          </ac:picMkLst>
        </pc:picChg>
        <pc:picChg chg="add mod">
          <ac:chgData name="Utente guest" userId="" providerId="Windows Live" clId="Web-{CFD2EDEC-0C0B-4050-A9E7-68DCA508B69E}" dt="2023-05-27T15:12:17.240" v="123"/>
          <ac:picMkLst>
            <pc:docMk/>
            <pc:sldMk cId="1334981209" sldId="289"/>
            <ac:picMk id="132" creationId="{35AD8720-1CC6-BCE0-D622-A8177E2A5B78}"/>
          </ac:picMkLst>
        </pc:picChg>
        <pc:picChg chg="add mod">
          <ac:chgData name="Utente guest" userId="" providerId="Windows Live" clId="Web-{CFD2EDEC-0C0B-4050-A9E7-68DCA508B69E}" dt="2023-05-27T15:12:17.381" v="124"/>
          <ac:picMkLst>
            <pc:docMk/>
            <pc:sldMk cId="1334981209" sldId="289"/>
            <ac:picMk id="133" creationId="{D465579A-70A1-838D-7106-D538EC72AF31}"/>
          </ac:picMkLst>
        </pc:picChg>
        <pc:picChg chg="add mod">
          <ac:chgData name="Utente guest" userId="" providerId="Windows Live" clId="Web-{CFD2EDEC-0C0B-4050-A9E7-68DCA508B69E}" dt="2023-05-27T15:12:17.599" v="125"/>
          <ac:picMkLst>
            <pc:docMk/>
            <pc:sldMk cId="1334981209" sldId="289"/>
            <ac:picMk id="134" creationId="{FEC3EEC6-292D-A500-03FE-671C6657AFE5}"/>
          </ac:picMkLst>
        </pc:picChg>
        <pc:picChg chg="add mod">
          <ac:chgData name="Utente guest" userId="" providerId="Windows Live" clId="Web-{CFD2EDEC-0C0B-4050-A9E7-68DCA508B69E}" dt="2023-05-27T15:12:18.006" v="126"/>
          <ac:picMkLst>
            <pc:docMk/>
            <pc:sldMk cId="1334981209" sldId="289"/>
            <ac:picMk id="135" creationId="{E0128830-8520-70F0-13A4-61E0DD92777F}"/>
          </ac:picMkLst>
        </pc:picChg>
        <pc:picChg chg="add mod">
          <ac:chgData name="Utente guest" userId="" providerId="Windows Live" clId="Web-{CFD2EDEC-0C0B-4050-A9E7-68DCA508B69E}" dt="2023-05-27T15:12:18.303" v="127"/>
          <ac:picMkLst>
            <pc:docMk/>
            <pc:sldMk cId="1334981209" sldId="289"/>
            <ac:picMk id="136" creationId="{DBC542FE-DD6A-F8C9-DF81-0243417CF78F}"/>
          </ac:picMkLst>
        </pc:picChg>
        <pc:picChg chg="add mod">
          <ac:chgData name="Utente guest" userId="" providerId="Windows Live" clId="Web-{CFD2EDEC-0C0B-4050-A9E7-68DCA508B69E}" dt="2023-05-27T15:12:18.584" v="128"/>
          <ac:picMkLst>
            <pc:docMk/>
            <pc:sldMk cId="1334981209" sldId="289"/>
            <ac:picMk id="137" creationId="{EDB03C42-ACED-C323-BBF6-FC975FD4CA38}"/>
          </ac:picMkLst>
        </pc:picChg>
        <pc:picChg chg="add mod">
          <ac:chgData name="Utente guest" userId="" providerId="Windows Live" clId="Web-{CFD2EDEC-0C0B-4050-A9E7-68DCA508B69E}" dt="2023-05-27T15:12:18.850" v="129"/>
          <ac:picMkLst>
            <pc:docMk/>
            <pc:sldMk cId="1334981209" sldId="289"/>
            <ac:picMk id="138" creationId="{E4C053D4-ABC5-23BE-6391-5737CE52E5BB}"/>
          </ac:picMkLst>
        </pc:picChg>
        <pc:picChg chg="add mod">
          <ac:chgData name="Utente guest" userId="" providerId="Windows Live" clId="Web-{CFD2EDEC-0C0B-4050-A9E7-68DCA508B69E}" dt="2023-05-27T15:12:19.100" v="130"/>
          <ac:picMkLst>
            <pc:docMk/>
            <pc:sldMk cId="1334981209" sldId="289"/>
            <ac:picMk id="139" creationId="{07969352-D9E4-A54B-CBC8-FF22C704C21C}"/>
          </ac:picMkLst>
        </pc:picChg>
        <pc:picChg chg="add mod">
          <ac:chgData name="Utente guest" userId="" providerId="Windows Live" clId="Web-{CFD2EDEC-0C0B-4050-A9E7-68DCA508B69E}" dt="2023-05-27T15:12:19.334" v="131"/>
          <ac:picMkLst>
            <pc:docMk/>
            <pc:sldMk cId="1334981209" sldId="289"/>
            <ac:picMk id="140" creationId="{2628E95E-12AE-FE1D-A228-615A81FF00ED}"/>
          </ac:picMkLst>
        </pc:picChg>
        <pc:picChg chg="add mod">
          <ac:chgData name="Utente guest" userId="" providerId="Windows Live" clId="Web-{CFD2EDEC-0C0B-4050-A9E7-68DCA508B69E}" dt="2023-05-27T15:12:19.615" v="132"/>
          <ac:picMkLst>
            <pc:docMk/>
            <pc:sldMk cId="1334981209" sldId="289"/>
            <ac:picMk id="141" creationId="{3DCF2050-C443-1F53-7619-ECB28B8A28D4}"/>
          </ac:picMkLst>
        </pc:picChg>
        <pc:picChg chg="add mod">
          <ac:chgData name="Utente guest" userId="" providerId="Windows Live" clId="Web-{CFD2EDEC-0C0B-4050-A9E7-68DCA508B69E}" dt="2023-05-27T15:12:19.850" v="133"/>
          <ac:picMkLst>
            <pc:docMk/>
            <pc:sldMk cId="1334981209" sldId="289"/>
            <ac:picMk id="142" creationId="{AE4D0756-AE26-1D1E-921F-9C4B48495992}"/>
          </ac:picMkLst>
        </pc:picChg>
        <pc:picChg chg="add mod">
          <ac:chgData name="Utente guest" userId="" providerId="Windows Live" clId="Web-{CFD2EDEC-0C0B-4050-A9E7-68DCA508B69E}" dt="2023-05-27T15:12:20.272" v="134"/>
          <ac:picMkLst>
            <pc:docMk/>
            <pc:sldMk cId="1334981209" sldId="289"/>
            <ac:picMk id="143" creationId="{9A0FB407-2E55-F1A7-F95C-77A83F3159F8}"/>
          </ac:picMkLst>
        </pc:picChg>
        <pc:picChg chg="add mod">
          <ac:chgData name="Utente guest" userId="" providerId="Windows Live" clId="Web-{CFD2EDEC-0C0B-4050-A9E7-68DCA508B69E}" dt="2023-05-27T15:12:20.490" v="135"/>
          <ac:picMkLst>
            <pc:docMk/>
            <pc:sldMk cId="1334981209" sldId="289"/>
            <ac:picMk id="144" creationId="{78C18C47-FA3A-229E-5077-25AB856CD8C8}"/>
          </ac:picMkLst>
        </pc:picChg>
        <pc:picChg chg="add mod">
          <ac:chgData name="Utente guest" userId="" providerId="Windows Live" clId="Web-{CFD2EDEC-0C0B-4050-A9E7-68DCA508B69E}" dt="2023-05-27T15:12:20.772" v="136"/>
          <ac:picMkLst>
            <pc:docMk/>
            <pc:sldMk cId="1334981209" sldId="289"/>
            <ac:picMk id="145" creationId="{ED8A1FB4-0A39-145F-7259-AC222285A0B5}"/>
          </ac:picMkLst>
        </pc:picChg>
        <pc:picChg chg="add mod">
          <ac:chgData name="Utente guest" userId="" providerId="Windows Live" clId="Web-{CFD2EDEC-0C0B-4050-A9E7-68DCA508B69E}" dt="2023-05-27T15:12:20.897" v="137"/>
          <ac:picMkLst>
            <pc:docMk/>
            <pc:sldMk cId="1334981209" sldId="289"/>
            <ac:picMk id="146" creationId="{2B57CE6F-5487-9C13-FACC-5631692E1212}"/>
          </ac:picMkLst>
        </pc:picChg>
        <pc:picChg chg="add mod">
          <ac:chgData name="Utente guest" userId="" providerId="Windows Live" clId="Web-{CFD2EDEC-0C0B-4050-A9E7-68DCA508B69E}" dt="2023-05-27T15:12:21.240" v="138"/>
          <ac:picMkLst>
            <pc:docMk/>
            <pc:sldMk cId="1334981209" sldId="289"/>
            <ac:picMk id="147" creationId="{A9680822-157F-01FE-9CF1-3C3C62871DC1}"/>
          </ac:picMkLst>
        </pc:picChg>
        <pc:picChg chg="add mod">
          <ac:chgData name="Utente guest" userId="" providerId="Windows Live" clId="Web-{CFD2EDEC-0C0B-4050-A9E7-68DCA508B69E}" dt="2023-05-27T15:12:21.412" v="139"/>
          <ac:picMkLst>
            <pc:docMk/>
            <pc:sldMk cId="1334981209" sldId="289"/>
            <ac:picMk id="148" creationId="{5F89442D-C31F-6D31-8F76-217AB341F686}"/>
          </ac:picMkLst>
        </pc:picChg>
        <pc:picChg chg="add mod">
          <ac:chgData name="Utente guest" userId="" providerId="Windows Live" clId="Web-{CFD2EDEC-0C0B-4050-A9E7-68DCA508B69E}" dt="2023-05-27T15:12:21.756" v="140"/>
          <ac:picMkLst>
            <pc:docMk/>
            <pc:sldMk cId="1334981209" sldId="289"/>
            <ac:picMk id="149" creationId="{234568D2-AE65-2A2E-385D-450D2E6FDA5D}"/>
          </ac:picMkLst>
        </pc:picChg>
        <pc:picChg chg="add mod">
          <ac:chgData name="Utente guest" userId="" providerId="Windows Live" clId="Web-{CFD2EDEC-0C0B-4050-A9E7-68DCA508B69E}" dt="2023-05-27T15:12:22.022" v="141"/>
          <ac:picMkLst>
            <pc:docMk/>
            <pc:sldMk cId="1334981209" sldId="289"/>
            <ac:picMk id="150" creationId="{F3B24F68-2FC6-CB01-05BE-930FD9484D9B}"/>
          </ac:picMkLst>
        </pc:picChg>
        <pc:picChg chg="add mod">
          <ac:chgData name="Utente guest" userId="" providerId="Windows Live" clId="Web-{CFD2EDEC-0C0B-4050-A9E7-68DCA508B69E}" dt="2023-05-27T15:12:22.162" v="142"/>
          <ac:picMkLst>
            <pc:docMk/>
            <pc:sldMk cId="1334981209" sldId="289"/>
            <ac:picMk id="151" creationId="{14234CC5-C94A-8D14-2F6D-9BC8D4D4DC39}"/>
          </ac:picMkLst>
        </pc:picChg>
      </pc:sldChg>
      <pc:sldChg chg="modSp">
        <pc:chgData name="Utente guest" userId="" providerId="Windows Live" clId="Web-{CFD2EDEC-0C0B-4050-A9E7-68DCA508B69E}" dt="2023-05-27T15:35:13.471" v="210" actId="20577"/>
        <pc:sldMkLst>
          <pc:docMk/>
          <pc:sldMk cId="1331093195" sldId="297"/>
        </pc:sldMkLst>
        <pc:spChg chg="mod">
          <ac:chgData name="Utente guest" userId="" providerId="Windows Live" clId="Web-{CFD2EDEC-0C0B-4050-A9E7-68DCA508B69E}" dt="2023-05-27T15:35:13.471" v="210" actId="20577"/>
          <ac:spMkLst>
            <pc:docMk/>
            <pc:sldMk cId="1331093195" sldId="297"/>
            <ac:spMk id="3" creationId="{7CCFCCE0-B662-D2A0-295D-DFA7915D73F3}"/>
          </ac:spMkLst>
        </pc:spChg>
      </pc:sldChg>
      <pc:sldChg chg="addSp delSp modSp mod setBg setClrOvrMap">
        <pc:chgData name="Utente guest" userId="" providerId="Windows Live" clId="Web-{CFD2EDEC-0C0B-4050-A9E7-68DCA508B69E}" dt="2023-05-27T15:21:21.688" v="158"/>
        <pc:sldMkLst>
          <pc:docMk/>
          <pc:sldMk cId="4112997184" sldId="297"/>
        </pc:sldMkLst>
        <pc:spChg chg="mod ord">
          <ac:chgData name="Utente guest" userId="" providerId="Windows Live" clId="Web-{CFD2EDEC-0C0B-4050-A9E7-68DCA508B69E}" dt="2023-05-27T15:21:21.688" v="158"/>
          <ac:spMkLst>
            <pc:docMk/>
            <pc:sldMk cId="4112997184" sldId="297"/>
            <ac:spMk id="2" creationId="{C69A0B31-E853-9FEF-3941-FE66AB3A1119}"/>
          </ac:spMkLst>
        </pc:spChg>
        <pc:spChg chg="del">
          <ac:chgData name="Utente guest" userId="" providerId="Windows Live" clId="Web-{CFD2EDEC-0C0B-4050-A9E7-68DCA508B69E}" dt="2023-05-27T15:20:54.077" v="157"/>
          <ac:spMkLst>
            <pc:docMk/>
            <pc:sldMk cId="4112997184" sldId="297"/>
            <ac:spMk id="3" creationId="{D9B49B6D-03BE-715F-F155-2840F63BDB28}"/>
          </ac:spMkLst>
        </pc:spChg>
        <pc:spChg chg="add del mod">
          <ac:chgData name="Utente guest" userId="" providerId="Windows Live" clId="Web-{CFD2EDEC-0C0B-4050-A9E7-68DCA508B69E}" dt="2023-05-27T15:20:48.358" v="156"/>
          <ac:spMkLst>
            <pc:docMk/>
            <pc:sldMk cId="4112997184" sldId="297"/>
            <ac:spMk id="4" creationId="{6AE800D3-231A-28C5-20B0-DF6612C7750A}"/>
          </ac:spMkLst>
        </pc:spChg>
        <pc:spChg chg="add">
          <ac:chgData name="Utente guest" userId="" providerId="Windows Live" clId="Web-{CFD2EDEC-0C0B-4050-A9E7-68DCA508B69E}" dt="2023-05-27T15:21:21.688" v="158"/>
          <ac:spMkLst>
            <pc:docMk/>
            <pc:sldMk cId="4112997184" sldId="297"/>
            <ac:spMk id="10" creationId="{0671A8AE-40A1-4631-A6B8-581AFF065482}"/>
          </ac:spMkLst>
        </pc:spChg>
        <pc:spChg chg="add">
          <ac:chgData name="Utente guest" userId="" providerId="Windows Live" clId="Web-{CFD2EDEC-0C0B-4050-A9E7-68DCA508B69E}" dt="2023-05-27T15:21:21.688" v="158"/>
          <ac:spMkLst>
            <pc:docMk/>
            <pc:sldMk cId="4112997184" sldId="297"/>
            <ac:spMk id="12" creationId="{AB58EF07-17C2-48CF-ABB0-EEF1F17CB8F0}"/>
          </ac:spMkLst>
        </pc:spChg>
        <pc:spChg chg="add">
          <ac:chgData name="Utente guest" userId="" providerId="Windows Live" clId="Web-{CFD2EDEC-0C0B-4050-A9E7-68DCA508B69E}" dt="2023-05-27T15:21:21.688" v="158"/>
          <ac:spMkLst>
            <pc:docMk/>
            <pc:sldMk cId="4112997184" sldId="297"/>
            <ac:spMk id="14" creationId="{AF2F604E-43BE-4DC3-B983-E071523364F8}"/>
          </ac:spMkLst>
        </pc:spChg>
        <pc:spChg chg="add">
          <ac:chgData name="Utente guest" userId="" providerId="Windows Live" clId="Web-{CFD2EDEC-0C0B-4050-A9E7-68DCA508B69E}" dt="2023-05-27T15:21:21.688" v="158"/>
          <ac:spMkLst>
            <pc:docMk/>
            <pc:sldMk cId="4112997184" sldId="297"/>
            <ac:spMk id="16" creationId="{08C9B587-E65E-4B52-B37C-ABEBB6E87928}"/>
          </ac:spMkLst>
        </pc:spChg>
        <pc:picChg chg="add mod ord">
          <ac:chgData name="Utente guest" userId="" providerId="Windows Live" clId="Web-{CFD2EDEC-0C0B-4050-A9E7-68DCA508B69E}" dt="2023-05-27T15:21:21.688" v="158"/>
          <ac:picMkLst>
            <pc:docMk/>
            <pc:sldMk cId="4112997184" sldId="297"/>
            <ac:picMk id="5" creationId="{27433674-FCC5-833B-0566-7740BBD61CFF}"/>
          </ac:picMkLst>
        </pc:picChg>
      </pc:sldChg>
    </pc:docChg>
  </pc:docChgLst>
  <pc:docChgLst>
    <pc:chgData name="Massimiliano Sirgiovanni" userId="cd2166b1bd31ac3f" providerId="Windows Live" clId="Web-{9014F48E-0D1A-4CED-AACF-51080CFC6DB0}"/>
    <pc:docChg chg="modSld">
      <pc:chgData name="Massimiliano Sirgiovanni" userId="cd2166b1bd31ac3f" providerId="Windows Live" clId="Web-{9014F48E-0D1A-4CED-AACF-51080CFC6DB0}" dt="2023-05-28T14:09:55.609" v="84"/>
      <pc:docMkLst>
        <pc:docMk/>
      </pc:docMkLst>
      <pc:sldChg chg="modSp">
        <pc:chgData name="Massimiliano Sirgiovanni" userId="cd2166b1bd31ac3f" providerId="Windows Live" clId="Web-{9014F48E-0D1A-4CED-AACF-51080CFC6DB0}" dt="2023-05-28T13:45:14.255" v="1" actId="20577"/>
        <pc:sldMkLst>
          <pc:docMk/>
          <pc:sldMk cId="3853656641" sldId="265"/>
        </pc:sldMkLst>
        <pc:spChg chg="mod">
          <ac:chgData name="Massimiliano Sirgiovanni" userId="cd2166b1bd31ac3f" providerId="Windows Live" clId="Web-{9014F48E-0D1A-4CED-AACF-51080CFC6DB0}" dt="2023-05-28T13:45:14.255" v="1" actId="20577"/>
          <ac:spMkLst>
            <pc:docMk/>
            <pc:sldMk cId="3853656641" sldId="265"/>
            <ac:spMk id="2" creationId="{9712654D-A26A-C1AD-613E-B14EB755D1C0}"/>
          </ac:spMkLst>
        </pc:spChg>
      </pc:sldChg>
      <pc:sldChg chg="modNotes">
        <pc:chgData name="Massimiliano Sirgiovanni" userId="cd2166b1bd31ac3f" providerId="Windows Live" clId="Web-{9014F48E-0D1A-4CED-AACF-51080CFC6DB0}" dt="2023-05-28T14:09:32.763" v="81"/>
        <pc:sldMkLst>
          <pc:docMk/>
          <pc:sldMk cId="1301610240" sldId="268"/>
        </pc:sldMkLst>
      </pc:sldChg>
      <pc:sldChg chg="modNotes">
        <pc:chgData name="Massimiliano Sirgiovanni" userId="cd2166b1bd31ac3f" providerId="Windows Live" clId="Web-{9014F48E-0D1A-4CED-AACF-51080CFC6DB0}" dt="2023-05-28T14:09:25.981" v="80"/>
        <pc:sldMkLst>
          <pc:docMk/>
          <pc:sldMk cId="365346409" sldId="269"/>
        </pc:sldMkLst>
      </pc:sldChg>
      <pc:sldChg chg="modNotes">
        <pc:chgData name="Massimiliano Sirgiovanni" userId="cd2166b1bd31ac3f" providerId="Windows Live" clId="Web-{9014F48E-0D1A-4CED-AACF-51080CFC6DB0}" dt="2023-05-28T14:09:39.185" v="82"/>
        <pc:sldMkLst>
          <pc:docMk/>
          <pc:sldMk cId="1929558372" sldId="270"/>
        </pc:sldMkLst>
      </pc:sldChg>
      <pc:sldChg chg="modSp">
        <pc:chgData name="Massimiliano Sirgiovanni" userId="cd2166b1bd31ac3f" providerId="Windows Live" clId="Web-{9014F48E-0D1A-4CED-AACF-51080CFC6DB0}" dt="2023-05-28T13:49:49.649" v="22" actId="20577"/>
        <pc:sldMkLst>
          <pc:docMk/>
          <pc:sldMk cId="3695244525" sldId="273"/>
        </pc:sldMkLst>
        <pc:spChg chg="mod">
          <ac:chgData name="Massimiliano Sirgiovanni" userId="cd2166b1bd31ac3f" providerId="Windows Live" clId="Web-{9014F48E-0D1A-4CED-AACF-51080CFC6DB0}" dt="2023-05-28T13:49:49.649" v="22" actId="20577"/>
          <ac:spMkLst>
            <pc:docMk/>
            <pc:sldMk cId="3695244525" sldId="273"/>
            <ac:spMk id="2" creationId="{BD68F197-4EF3-331A-9797-2BEF720A402B}"/>
          </ac:spMkLst>
        </pc:spChg>
      </pc:sldChg>
      <pc:sldChg chg="modNotes">
        <pc:chgData name="Massimiliano Sirgiovanni" userId="cd2166b1bd31ac3f" providerId="Windows Live" clId="Web-{9014F48E-0D1A-4CED-AACF-51080CFC6DB0}" dt="2023-05-28T14:09:55.609" v="84"/>
        <pc:sldMkLst>
          <pc:docMk/>
          <pc:sldMk cId="1737051230" sldId="276"/>
        </pc:sldMkLst>
      </pc:sldChg>
      <pc:sldChg chg="addSp modSp">
        <pc:chgData name="Massimiliano Sirgiovanni" userId="cd2166b1bd31ac3f" providerId="Windows Live" clId="Web-{9014F48E-0D1A-4CED-AACF-51080CFC6DB0}" dt="2023-05-28T14:03:01.876" v="78" actId="1076"/>
        <pc:sldMkLst>
          <pc:docMk/>
          <pc:sldMk cId="8060351" sldId="286"/>
        </pc:sldMkLst>
        <pc:spChg chg="add mod">
          <ac:chgData name="Massimiliano Sirgiovanni" userId="cd2166b1bd31ac3f" providerId="Windows Live" clId="Web-{9014F48E-0D1A-4CED-AACF-51080CFC6DB0}" dt="2023-05-28T14:03:01.876" v="78" actId="1076"/>
          <ac:spMkLst>
            <pc:docMk/>
            <pc:sldMk cId="8060351" sldId="286"/>
            <ac:spMk id="5" creationId="{AE0D97C6-E287-042F-0C6A-95CA7680BCC0}"/>
          </ac:spMkLst>
        </pc:spChg>
      </pc:sldChg>
      <pc:sldChg chg="modNotes">
        <pc:chgData name="Massimiliano Sirgiovanni" userId="cd2166b1bd31ac3f" providerId="Windows Live" clId="Web-{9014F48E-0D1A-4CED-AACF-51080CFC6DB0}" dt="2023-05-28T14:06:53.377" v="79"/>
        <pc:sldMkLst>
          <pc:docMk/>
          <pc:sldMk cId="2973035065" sldId="291"/>
        </pc:sldMkLst>
      </pc:sldChg>
    </pc:docChg>
  </pc:docChgLst>
  <pc:docChgLst>
    <pc:chgData name="Utente guest" providerId="Windows Live" clId="Web-{F1FE0510-FD5E-449E-A060-E234053201EC}"/>
    <pc:docChg chg="modSld">
      <pc:chgData name="Utente guest" userId="" providerId="Windows Live" clId="Web-{F1FE0510-FD5E-449E-A060-E234053201EC}" dt="2023-05-27T09:45:29.326" v="72"/>
      <pc:docMkLst>
        <pc:docMk/>
      </pc:docMkLst>
      <pc:sldChg chg="modSp">
        <pc:chgData name="Utente guest" userId="" providerId="Windows Live" clId="Web-{F1FE0510-FD5E-449E-A060-E234053201EC}" dt="2023-05-27T09:42:22.618" v="66" actId="20577"/>
        <pc:sldMkLst>
          <pc:docMk/>
          <pc:sldMk cId="8060351" sldId="286"/>
        </pc:sldMkLst>
        <pc:spChg chg="mod">
          <ac:chgData name="Utente guest" userId="" providerId="Windows Live" clId="Web-{F1FE0510-FD5E-449E-A060-E234053201EC}" dt="2023-05-27T09:42:22.618" v="66" actId="20577"/>
          <ac:spMkLst>
            <pc:docMk/>
            <pc:sldMk cId="8060351" sldId="286"/>
            <ac:spMk id="2" creationId="{0F7511AA-5658-B164-D3A7-AB16E8B186EB}"/>
          </ac:spMkLst>
        </pc:spChg>
      </pc:sldChg>
      <pc:sldChg chg="addSp delSp modSp">
        <pc:chgData name="Utente guest" userId="" providerId="Windows Live" clId="Web-{F1FE0510-FD5E-449E-A060-E234053201EC}" dt="2023-05-27T09:21:30.699" v="45" actId="1076"/>
        <pc:sldMkLst>
          <pc:docMk/>
          <pc:sldMk cId="1713541169" sldId="287"/>
        </pc:sldMkLst>
        <pc:spChg chg="add mod">
          <ac:chgData name="Utente guest" userId="" providerId="Windows Live" clId="Web-{F1FE0510-FD5E-449E-A060-E234053201EC}" dt="2023-05-27T09:18:37.896" v="6" actId="1076"/>
          <ac:spMkLst>
            <pc:docMk/>
            <pc:sldMk cId="1713541169" sldId="287"/>
            <ac:spMk id="3" creationId="{50C790BE-1227-3A38-13C2-062C554AE8C3}"/>
          </ac:spMkLst>
        </pc:spChg>
        <pc:spChg chg="del">
          <ac:chgData name="Utente guest" userId="" providerId="Windows Live" clId="Web-{F1FE0510-FD5E-449E-A060-E234053201EC}" dt="2023-05-27T09:18:24.646" v="3"/>
          <ac:spMkLst>
            <pc:docMk/>
            <pc:sldMk cId="1713541169" sldId="287"/>
            <ac:spMk id="7" creationId="{3F48E26B-54D2-AB8B-3590-37A7414D35DC}"/>
          </ac:spMkLst>
        </pc:spChg>
        <pc:spChg chg="del">
          <ac:chgData name="Utente guest" userId="" providerId="Windows Live" clId="Web-{F1FE0510-FD5E-449E-A060-E234053201EC}" dt="2023-05-27T09:18:45.287" v="7"/>
          <ac:spMkLst>
            <pc:docMk/>
            <pc:sldMk cId="1713541169" sldId="287"/>
            <ac:spMk id="12" creationId="{4E046399-9404-863A-8571-301F8433FC9F}"/>
          </ac:spMkLst>
        </pc:spChg>
        <pc:spChg chg="add mod">
          <ac:chgData name="Utente guest" userId="" providerId="Windows Live" clId="Web-{F1FE0510-FD5E-449E-A060-E234053201EC}" dt="2023-05-27T09:20:05.133" v="17" actId="1076"/>
          <ac:spMkLst>
            <pc:docMk/>
            <pc:sldMk cId="1713541169" sldId="287"/>
            <ac:spMk id="16" creationId="{A151081D-59B4-EE84-E72D-77FA965B5967}"/>
          </ac:spMkLst>
        </pc:spChg>
        <pc:spChg chg="add mod ord">
          <ac:chgData name="Utente guest" userId="" providerId="Windows Live" clId="Web-{F1FE0510-FD5E-449E-A060-E234053201EC}" dt="2023-05-27T09:19:58.149" v="16" actId="1076"/>
          <ac:spMkLst>
            <pc:docMk/>
            <pc:sldMk cId="1713541169" sldId="287"/>
            <ac:spMk id="18" creationId="{3D1261CC-E6FC-2637-179F-1847E3E161BA}"/>
          </ac:spMkLst>
        </pc:spChg>
        <pc:spChg chg="add mod">
          <ac:chgData name="Utente guest" userId="" providerId="Windows Live" clId="Web-{F1FE0510-FD5E-449E-A060-E234053201EC}" dt="2023-05-27T09:20:18.259" v="21" actId="1076"/>
          <ac:spMkLst>
            <pc:docMk/>
            <pc:sldMk cId="1713541169" sldId="287"/>
            <ac:spMk id="20" creationId="{88E3043E-20A4-BCC2-66D0-3C3A67ECCB6D}"/>
          </ac:spMkLst>
        </pc:spChg>
        <pc:inkChg chg="add del mod">
          <ac:chgData name="Utente guest" userId="" providerId="Windows Live" clId="Web-{F1FE0510-FD5E-449E-A060-E234053201EC}" dt="2023-05-27T09:20:56.760" v="33"/>
          <ac:inkMkLst>
            <pc:docMk/>
            <pc:sldMk cId="1713541169" sldId="287"/>
            <ac:inkMk id="22" creationId="{AB545540-B75F-905A-23AC-0D4BEF0D8519}"/>
          </ac:inkMkLst>
        </pc:inkChg>
        <pc:inkChg chg="add del mod">
          <ac:chgData name="Utente guest" userId="" providerId="Windows Live" clId="Web-{F1FE0510-FD5E-449E-A060-E234053201EC}" dt="2023-05-27T09:20:56.760" v="32"/>
          <ac:inkMkLst>
            <pc:docMk/>
            <pc:sldMk cId="1713541169" sldId="287"/>
            <ac:inkMk id="23" creationId="{58AD3406-B5B2-F4D8-FC05-1BF41957DA11}"/>
          </ac:inkMkLst>
        </pc:inkChg>
        <pc:inkChg chg="add mod">
          <ac:chgData name="Utente guest" userId="" providerId="Windows Live" clId="Web-{F1FE0510-FD5E-449E-A060-E234053201EC}" dt="2023-05-27T09:21:30.699" v="44" actId="1076"/>
          <ac:inkMkLst>
            <pc:docMk/>
            <pc:sldMk cId="1713541169" sldId="287"/>
            <ac:inkMk id="24" creationId="{97D187E9-0D39-9035-9428-1B5D01578B9E}"/>
          </ac:inkMkLst>
        </pc:inkChg>
        <pc:inkChg chg="add mod">
          <ac:chgData name="Utente guest" userId="" providerId="Windows Live" clId="Web-{F1FE0510-FD5E-449E-A060-E234053201EC}" dt="2023-05-27T09:21:30.699" v="45" actId="1076"/>
          <ac:inkMkLst>
            <pc:docMk/>
            <pc:sldMk cId="1713541169" sldId="287"/>
            <ac:inkMk id="25" creationId="{9511375B-0357-4760-3788-753CF1996222}"/>
          </ac:inkMkLst>
        </pc:inkChg>
      </pc:sldChg>
      <pc:sldChg chg="addSp modSp">
        <pc:chgData name="Utente guest" userId="" providerId="Windows Live" clId="Web-{F1FE0510-FD5E-449E-A060-E234053201EC}" dt="2023-05-27T09:45:29.326" v="72"/>
        <pc:sldMkLst>
          <pc:docMk/>
          <pc:sldMk cId="3820487761" sldId="288"/>
        </pc:sldMkLst>
        <pc:picChg chg="add mod">
          <ac:chgData name="Utente guest" userId="" providerId="Windows Live" clId="Web-{F1FE0510-FD5E-449E-A060-E234053201EC}" dt="2023-05-27T09:45:29.326" v="72"/>
          <ac:picMkLst>
            <pc:docMk/>
            <pc:sldMk cId="3820487761" sldId="288"/>
            <ac:picMk id="2" creationId="{C04C65F6-6455-634C-B48C-88DAF7FFE038}"/>
          </ac:picMkLst>
        </pc:picChg>
        <pc:picChg chg="add mod">
          <ac:chgData name="Utente guest" userId="" providerId="Windows Live" clId="Web-{F1FE0510-FD5E-449E-A060-E234053201EC}" dt="2023-05-27T09:44:33.637" v="71"/>
          <ac:picMkLst>
            <pc:docMk/>
            <pc:sldMk cId="3820487761" sldId="288"/>
            <ac:picMk id="3" creationId="{66CAE29F-E15B-70E8-A9E5-43B8B3AF3E23}"/>
          </ac:picMkLst>
        </pc:picChg>
        <pc:picChg chg="add mod">
          <ac:chgData name="Utente guest" userId="" providerId="Windows Live" clId="Web-{F1FE0510-FD5E-449E-A060-E234053201EC}" dt="2023-05-27T09:42:37.291" v="68" actId="14100"/>
          <ac:picMkLst>
            <pc:docMk/>
            <pc:sldMk cId="3820487761" sldId="288"/>
            <ac:picMk id="3" creationId="{CBFA6011-D2E4-E965-9F93-792285C376C4}"/>
          </ac:picMkLst>
        </pc:picChg>
        <pc:picChg chg="add mod">
          <ac:chgData name="Utente guest" userId="" providerId="Windows Live" clId="Web-{F1FE0510-FD5E-449E-A060-E234053201EC}" dt="2023-05-27T09:44:22.121" v="70" actId="14100"/>
          <ac:picMkLst>
            <pc:docMk/>
            <pc:sldMk cId="3820487761" sldId="288"/>
            <ac:picMk id="10" creationId="{003A401A-8032-FAF8-A7F8-7861BB64F1C9}"/>
          </ac:picMkLst>
        </pc:picChg>
      </pc:sldChg>
    </pc:docChg>
  </pc:docChgLst>
  <pc:docChgLst>
    <pc:chgData name="Utente guest" providerId="Windows Live" clId="Web-{DD9F4E7E-7A28-41A9-8959-3EF0A20CBF29}"/>
    <pc:docChg chg="modSld">
      <pc:chgData name="Utente guest" userId="" providerId="Windows Live" clId="Web-{DD9F4E7E-7A28-41A9-8959-3EF0A20CBF29}" dt="2023-05-13T15:21:02.369" v="86"/>
      <pc:docMkLst>
        <pc:docMk/>
      </pc:docMkLst>
      <pc:sldChg chg="modSp">
        <pc:chgData name="Utente guest" userId="" providerId="Windows Live" clId="Web-{DD9F4E7E-7A28-41A9-8959-3EF0A20CBF29}" dt="2023-05-13T15:05:44.896" v="2" actId="20577"/>
        <pc:sldMkLst>
          <pc:docMk/>
          <pc:sldMk cId="3962583941" sldId="256"/>
        </pc:sldMkLst>
        <pc:spChg chg="mod">
          <ac:chgData name="Utente guest" userId="" providerId="Windows Live" clId="Web-{DD9F4E7E-7A28-41A9-8959-3EF0A20CBF29}" dt="2023-05-13T15:05:44.896" v="2" actId="20577"/>
          <ac:spMkLst>
            <pc:docMk/>
            <pc:sldMk cId="3962583941" sldId="256"/>
            <ac:spMk id="2" creationId="{00000000-0000-0000-0000-000000000000}"/>
          </ac:spMkLst>
        </pc:spChg>
      </pc:sldChg>
      <pc:sldChg chg="modSp">
        <pc:chgData name="Utente guest" userId="" providerId="Windows Live" clId="Web-{DD9F4E7E-7A28-41A9-8959-3EF0A20CBF29}" dt="2023-05-13T15:20:39.087" v="83"/>
        <pc:sldMkLst>
          <pc:docMk/>
          <pc:sldMk cId="3027973061" sldId="258"/>
        </pc:sldMkLst>
        <pc:graphicFrameChg chg="mod modGraphic">
          <ac:chgData name="Utente guest" userId="" providerId="Windows Live" clId="Web-{DD9F4E7E-7A28-41A9-8959-3EF0A20CBF29}" dt="2023-05-13T15:20:39.087" v="83"/>
          <ac:graphicFrameMkLst>
            <pc:docMk/>
            <pc:sldMk cId="3027973061" sldId="258"/>
            <ac:graphicFrameMk id="14" creationId="{59BBBF1B-0093-E3A1-36B2-7A10F52258E5}"/>
          </ac:graphicFrameMkLst>
        </pc:graphicFrameChg>
      </pc:sldChg>
      <pc:sldChg chg="modSp">
        <pc:chgData name="Utente guest" userId="" providerId="Windows Live" clId="Web-{DD9F4E7E-7A28-41A9-8959-3EF0A20CBF29}" dt="2023-05-13T15:09:27.955" v="18" actId="1076"/>
        <pc:sldMkLst>
          <pc:docMk/>
          <pc:sldMk cId="1199245841" sldId="263"/>
        </pc:sldMkLst>
        <pc:spChg chg="mod">
          <ac:chgData name="Utente guest" userId="" providerId="Windows Live" clId="Web-{DD9F4E7E-7A28-41A9-8959-3EF0A20CBF29}" dt="2023-05-13T15:09:27.955" v="18" actId="1076"/>
          <ac:spMkLst>
            <pc:docMk/>
            <pc:sldMk cId="1199245841" sldId="263"/>
            <ac:spMk id="7" creationId="{E75C469C-C4CE-FE4C-A1A9-38FD16A24320}"/>
          </ac:spMkLst>
        </pc:spChg>
        <pc:picChg chg="mod">
          <ac:chgData name="Utente guest" userId="" providerId="Windows Live" clId="Web-{DD9F4E7E-7A28-41A9-8959-3EF0A20CBF29}" dt="2023-05-13T15:07:58.700" v="8" actId="1076"/>
          <ac:picMkLst>
            <pc:docMk/>
            <pc:sldMk cId="1199245841" sldId="263"/>
            <ac:picMk id="2" creationId="{89803E5A-F11F-8080-F9C1-88D52B3A590C}"/>
          </ac:picMkLst>
        </pc:picChg>
        <pc:picChg chg="mod">
          <ac:chgData name="Utente guest" userId="" providerId="Windows Live" clId="Web-{DD9F4E7E-7A28-41A9-8959-3EF0A20CBF29}" dt="2023-05-13T15:08:15.498" v="11" actId="1076"/>
          <ac:picMkLst>
            <pc:docMk/>
            <pc:sldMk cId="1199245841" sldId="263"/>
            <ac:picMk id="8" creationId="{B42F189B-9C5F-C33A-A8B1-47DD4B768AAB}"/>
          </ac:picMkLst>
        </pc:picChg>
      </pc:sldChg>
      <pc:sldChg chg="modSp">
        <pc:chgData name="Utente guest" userId="" providerId="Windows Live" clId="Web-{DD9F4E7E-7A28-41A9-8959-3EF0A20CBF29}" dt="2023-05-13T15:11:25.759" v="19" actId="20577"/>
        <pc:sldMkLst>
          <pc:docMk/>
          <pc:sldMk cId="62397298" sldId="264"/>
        </pc:sldMkLst>
        <pc:spChg chg="mod">
          <ac:chgData name="Utente guest" userId="" providerId="Windows Live" clId="Web-{DD9F4E7E-7A28-41A9-8959-3EF0A20CBF29}" dt="2023-05-13T15:11:25.759" v="19" actId="20577"/>
          <ac:spMkLst>
            <pc:docMk/>
            <pc:sldMk cId="62397298" sldId="264"/>
            <ac:spMk id="2" creationId="{18FF5A6C-FC65-B0C7-88CA-02D412C011DA}"/>
          </ac:spMkLst>
        </pc:spChg>
      </pc:sldChg>
      <pc:sldChg chg="addSp delSp">
        <pc:chgData name="Utente guest" userId="" providerId="Windows Live" clId="Web-{DD9F4E7E-7A28-41A9-8959-3EF0A20CBF29}" dt="2023-05-13T15:21:02.369" v="86"/>
        <pc:sldMkLst>
          <pc:docMk/>
          <pc:sldMk cId="3173895079" sldId="264"/>
        </pc:sldMkLst>
        <pc:spChg chg="del">
          <ac:chgData name="Utente guest" userId="" providerId="Windows Live" clId="Web-{DD9F4E7E-7A28-41A9-8959-3EF0A20CBF29}" dt="2023-05-13T15:21:02.369" v="86"/>
          <ac:spMkLst>
            <pc:docMk/>
            <pc:sldMk cId="3173895079" sldId="264"/>
            <ac:spMk id="2" creationId="{6AE89E5F-2798-DD47-C9C6-4AF66C041577}"/>
          </ac:spMkLst>
        </pc:spChg>
        <pc:spChg chg="del">
          <ac:chgData name="Utente guest" userId="" providerId="Windows Live" clId="Web-{DD9F4E7E-7A28-41A9-8959-3EF0A20CBF29}" dt="2023-05-13T15:20:57.744" v="85"/>
          <ac:spMkLst>
            <pc:docMk/>
            <pc:sldMk cId="3173895079" sldId="264"/>
            <ac:spMk id="3" creationId="{D5A2E040-457C-1BA1-364D-86BBF1A891F2}"/>
          </ac:spMkLst>
        </pc:spChg>
        <pc:graphicFrameChg chg="add">
          <ac:chgData name="Utente guest" userId="" providerId="Windows Live" clId="Web-{DD9F4E7E-7A28-41A9-8959-3EF0A20CBF29}" dt="2023-05-13T15:20:51.462" v="84"/>
          <ac:graphicFrameMkLst>
            <pc:docMk/>
            <pc:sldMk cId="3173895079" sldId="264"/>
            <ac:graphicFrameMk id="5" creationId="{25A06F2B-3D5C-4312-52CD-AD1A662C6681}"/>
          </ac:graphicFrameMkLst>
        </pc:graphicFrameChg>
      </pc:sldChg>
    </pc:docChg>
  </pc:docChgLst>
  <pc:docChgLst>
    <pc:chgData name="Massimiliano Sirgiovanni" userId="cd2166b1bd31ac3f" providerId="Windows Live" clId="Web-{10D0CD8D-3FDA-4A3D-AB79-2FB6DF0BD3F0}"/>
    <pc:docChg chg="addSld delSld modSld">
      <pc:chgData name="Massimiliano Sirgiovanni" userId="cd2166b1bd31ac3f" providerId="Windows Live" clId="Web-{10D0CD8D-3FDA-4A3D-AB79-2FB6DF0BD3F0}" dt="2023-05-20T17:23:12.483" v="416" actId="14100"/>
      <pc:docMkLst>
        <pc:docMk/>
      </pc:docMkLst>
      <pc:sldChg chg="delSp del">
        <pc:chgData name="Massimiliano Sirgiovanni" userId="cd2166b1bd31ac3f" providerId="Windows Live" clId="Web-{10D0CD8D-3FDA-4A3D-AB79-2FB6DF0BD3F0}" dt="2023-05-20T17:22:23.042" v="408"/>
        <pc:sldMkLst>
          <pc:docMk/>
          <pc:sldMk cId="3173895079" sldId="264"/>
        </pc:sldMkLst>
        <pc:spChg chg="del">
          <ac:chgData name="Massimiliano Sirgiovanni" userId="cd2166b1bd31ac3f" providerId="Windows Live" clId="Web-{10D0CD8D-3FDA-4A3D-AB79-2FB6DF0BD3F0}" dt="2023-05-20T16:53:02.669" v="194"/>
          <ac:spMkLst>
            <pc:docMk/>
            <pc:sldMk cId="3173895079" sldId="264"/>
            <ac:spMk id="2" creationId="{D13F3369-835E-010A-C201-C3E783C3BECB}"/>
          </ac:spMkLst>
        </pc:spChg>
        <pc:spChg chg="del">
          <ac:chgData name="Massimiliano Sirgiovanni" userId="cd2166b1bd31ac3f" providerId="Windows Live" clId="Web-{10D0CD8D-3FDA-4A3D-AB79-2FB6DF0BD3F0}" dt="2023-05-20T16:53:02.669" v="193"/>
          <ac:spMkLst>
            <pc:docMk/>
            <pc:sldMk cId="3173895079" sldId="264"/>
            <ac:spMk id="8" creationId="{65265178-CF64-48A0-7A57-36C897047F72}"/>
          </ac:spMkLst>
        </pc:spChg>
        <pc:spChg chg="del">
          <ac:chgData name="Massimiliano Sirgiovanni" userId="cd2166b1bd31ac3f" providerId="Windows Live" clId="Web-{10D0CD8D-3FDA-4A3D-AB79-2FB6DF0BD3F0}" dt="2023-05-20T16:53:02.669" v="192"/>
          <ac:spMkLst>
            <pc:docMk/>
            <pc:sldMk cId="3173895079" sldId="264"/>
            <ac:spMk id="9" creationId="{3D4A7703-DD40-DCE9-341E-9DF312B66B17}"/>
          </ac:spMkLst>
        </pc:spChg>
      </pc:sldChg>
      <pc:sldChg chg="addSp delSp modSp">
        <pc:chgData name="Massimiliano Sirgiovanni" userId="cd2166b1bd31ac3f" providerId="Windows Live" clId="Web-{10D0CD8D-3FDA-4A3D-AB79-2FB6DF0BD3F0}" dt="2023-05-20T16:58:28.911" v="223" actId="1076"/>
        <pc:sldMkLst>
          <pc:docMk/>
          <pc:sldMk cId="320778945" sldId="279"/>
        </pc:sldMkLst>
        <pc:spChg chg="mod">
          <ac:chgData name="Massimiliano Sirgiovanni" userId="cd2166b1bd31ac3f" providerId="Windows Live" clId="Web-{10D0CD8D-3FDA-4A3D-AB79-2FB6DF0BD3F0}" dt="2023-05-20T16:58:24.457" v="222" actId="1076"/>
          <ac:spMkLst>
            <pc:docMk/>
            <pc:sldMk cId="320778945" sldId="279"/>
            <ac:spMk id="8" creationId="{E0D09DDC-7978-2D74-C5B2-61947FAE7332}"/>
          </ac:spMkLst>
        </pc:spChg>
        <pc:spChg chg="ord">
          <ac:chgData name="Massimiliano Sirgiovanni" userId="cd2166b1bd31ac3f" providerId="Windows Live" clId="Web-{10D0CD8D-3FDA-4A3D-AB79-2FB6DF0BD3F0}" dt="2023-05-20T16:58:21.879" v="220"/>
          <ac:spMkLst>
            <pc:docMk/>
            <pc:sldMk cId="320778945" sldId="279"/>
            <ac:spMk id="11" creationId="{9228552E-C8B1-4A80-8448-0787CE0FC704}"/>
          </ac:spMkLst>
        </pc:spChg>
        <pc:picChg chg="del mod">
          <ac:chgData name="Massimiliano Sirgiovanni" userId="cd2166b1bd31ac3f" providerId="Windows Live" clId="Web-{10D0CD8D-3FDA-4A3D-AB79-2FB6DF0BD3F0}" dt="2023-05-20T16:57:54.612" v="216"/>
          <ac:picMkLst>
            <pc:docMk/>
            <pc:sldMk cId="320778945" sldId="279"/>
            <ac:picMk id="4" creationId="{55E5E51D-63CB-F2BE-B6A0-A8105744F92F}"/>
          </ac:picMkLst>
        </pc:picChg>
        <pc:picChg chg="add mod ord">
          <ac:chgData name="Massimiliano Sirgiovanni" userId="cd2166b1bd31ac3f" providerId="Windows Live" clId="Web-{10D0CD8D-3FDA-4A3D-AB79-2FB6DF0BD3F0}" dt="2023-05-20T16:58:28.911" v="223" actId="1076"/>
          <ac:picMkLst>
            <pc:docMk/>
            <pc:sldMk cId="320778945" sldId="279"/>
            <ac:picMk id="6" creationId="{4636B67A-223B-1D40-0145-A7C06F8B673A}"/>
          </ac:picMkLst>
        </pc:picChg>
      </pc:sldChg>
      <pc:sldChg chg="modSp">
        <pc:chgData name="Massimiliano Sirgiovanni" userId="cd2166b1bd31ac3f" providerId="Windows Live" clId="Web-{10D0CD8D-3FDA-4A3D-AB79-2FB6DF0BD3F0}" dt="2023-05-20T16:57:28.938" v="214" actId="1076"/>
        <pc:sldMkLst>
          <pc:docMk/>
          <pc:sldMk cId="2717680441" sldId="281"/>
        </pc:sldMkLst>
        <pc:picChg chg="mod">
          <ac:chgData name="Massimiliano Sirgiovanni" userId="cd2166b1bd31ac3f" providerId="Windows Live" clId="Web-{10D0CD8D-3FDA-4A3D-AB79-2FB6DF0BD3F0}" dt="2023-05-20T16:57:28.938" v="214" actId="1076"/>
          <ac:picMkLst>
            <pc:docMk/>
            <pc:sldMk cId="2717680441" sldId="281"/>
            <ac:picMk id="41" creationId="{48C77998-372C-C776-E942-E85385998111}"/>
          </ac:picMkLst>
        </pc:picChg>
      </pc:sldChg>
      <pc:sldChg chg="addSp delSp modSp">
        <pc:chgData name="Massimiliano Sirgiovanni" userId="cd2166b1bd31ac3f" providerId="Windows Live" clId="Web-{10D0CD8D-3FDA-4A3D-AB79-2FB6DF0BD3F0}" dt="2023-05-20T17:11:13.964" v="322" actId="1076"/>
        <pc:sldMkLst>
          <pc:docMk/>
          <pc:sldMk cId="1697146647" sldId="282"/>
        </pc:sldMkLst>
        <pc:spChg chg="mod">
          <ac:chgData name="Massimiliano Sirgiovanni" userId="cd2166b1bd31ac3f" providerId="Windows Live" clId="Web-{10D0CD8D-3FDA-4A3D-AB79-2FB6DF0BD3F0}" dt="2023-05-20T17:11:07.401" v="321" actId="20577"/>
          <ac:spMkLst>
            <pc:docMk/>
            <pc:sldMk cId="1697146647" sldId="282"/>
            <ac:spMk id="2" creationId="{4C8D7EA3-0E9B-706B-3424-35E5693A78E9}"/>
          </ac:spMkLst>
        </pc:spChg>
        <pc:spChg chg="add del mod">
          <ac:chgData name="Massimiliano Sirgiovanni" userId="cd2166b1bd31ac3f" providerId="Windows Live" clId="Web-{10D0CD8D-3FDA-4A3D-AB79-2FB6DF0BD3F0}" dt="2023-05-20T16:23:18.405" v="66"/>
          <ac:spMkLst>
            <pc:docMk/>
            <pc:sldMk cId="1697146647" sldId="282"/>
            <ac:spMk id="7" creationId="{F0C38C44-ECD1-031A-AEBD-D8AAA48A1E2C}"/>
          </ac:spMkLst>
        </pc:spChg>
        <pc:spChg chg="add del">
          <ac:chgData name="Massimiliano Sirgiovanni" userId="cd2166b1bd31ac3f" providerId="Windows Live" clId="Web-{10D0CD8D-3FDA-4A3D-AB79-2FB6DF0BD3F0}" dt="2023-05-20T16:28:34.536" v="70"/>
          <ac:spMkLst>
            <pc:docMk/>
            <pc:sldMk cId="1697146647" sldId="282"/>
            <ac:spMk id="13" creationId="{F228A4F3-D38E-BC65-FDB8-C647E7ECFC44}"/>
          </ac:spMkLst>
        </pc:spChg>
        <pc:spChg chg="add mod">
          <ac:chgData name="Massimiliano Sirgiovanni" userId="cd2166b1bd31ac3f" providerId="Windows Live" clId="Web-{10D0CD8D-3FDA-4A3D-AB79-2FB6DF0BD3F0}" dt="2023-05-20T17:11:13.964" v="322" actId="1076"/>
          <ac:spMkLst>
            <pc:docMk/>
            <pc:sldMk cId="1697146647" sldId="282"/>
            <ac:spMk id="15" creationId="{8C8302EB-8B69-6189-F8AE-0D82F6F8FF4C}"/>
          </ac:spMkLst>
        </pc:spChg>
        <pc:spChg chg="add mod">
          <ac:chgData name="Massimiliano Sirgiovanni" userId="cd2166b1bd31ac3f" providerId="Windows Live" clId="Web-{10D0CD8D-3FDA-4A3D-AB79-2FB6DF0BD3F0}" dt="2023-05-20T17:01:59.144" v="268" actId="1076"/>
          <ac:spMkLst>
            <pc:docMk/>
            <pc:sldMk cId="1697146647" sldId="282"/>
            <ac:spMk id="19" creationId="{840CA03D-0A43-17E6-7E2A-089C2D5E5065}"/>
          </ac:spMkLst>
        </pc:spChg>
        <pc:spChg chg="add mod">
          <ac:chgData name="Massimiliano Sirgiovanni" userId="cd2166b1bd31ac3f" providerId="Windows Live" clId="Web-{10D0CD8D-3FDA-4A3D-AB79-2FB6DF0BD3F0}" dt="2023-05-20T17:10:41.571" v="313" actId="1076"/>
          <ac:spMkLst>
            <pc:docMk/>
            <pc:sldMk cId="1697146647" sldId="282"/>
            <ac:spMk id="20" creationId="{FEA6175E-B3B3-E1C6-CECD-5151BC81A75E}"/>
          </ac:spMkLst>
        </pc:spChg>
        <pc:spChg chg="add del mod">
          <ac:chgData name="Massimiliano Sirgiovanni" userId="cd2166b1bd31ac3f" providerId="Windows Live" clId="Web-{10D0CD8D-3FDA-4A3D-AB79-2FB6DF0BD3F0}" dt="2023-05-20T17:10:53.838" v="318"/>
          <ac:spMkLst>
            <pc:docMk/>
            <pc:sldMk cId="1697146647" sldId="282"/>
            <ac:spMk id="21" creationId="{9C86BAE2-84FE-6700-4401-BA5E07978C5F}"/>
          </ac:spMkLst>
        </pc:spChg>
        <pc:spChg chg="del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38" creationId="{398F3DEE-0E56-499F-AFAE-C2DA7C2C815B}"/>
          </ac:spMkLst>
        </pc:spChg>
        <pc:spChg chg="del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40" creationId="{EBB65E49-5337-40E3-9DBD-146D14EA0739}"/>
          </ac:spMkLst>
        </pc:spChg>
        <pc:spChg chg="del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42" creationId="{E859509F-94DC-4952-A3B5-1EFAA2F5242F}"/>
          </ac:spMkLst>
        </pc:spChg>
        <pc:spChg chg="del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44" creationId="{6B1AF2CB-1EFE-4962-A8DC-2D3CE47362B5}"/>
          </ac:spMkLst>
        </pc:spChg>
        <pc:spChg chg="del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46" creationId="{2232531E-9E20-48D1-A119-C05304D9E893}"/>
          </ac:spMkLst>
        </pc:spChg>
        <pc:spChg chg="del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48" creationId="{17AA014B-79A8-4BEC-893F-423182880E21}"/>
          </ac:spMkLst>
        </pc:spChg>
        <pc:spChg chg="add ord">
          <ac:chgData name="Massimiliano Sirgiovanni" userId="cd2166b1bd31ac3f" providerId="Windows Live" clId="Web-{10D0CD8D-3FDA-4A3D-AB79-2FB6DF0BD3F0}" dt="2023-05-20T16:35:53.442" v="153"/>
          <ac:spMkLst>
            <pc:docMk/>
            <pc:sldMk cId="1697146647" sldId="282"/>
            <ac:spMk id="53" creationId="{489B7BFD-8F45-4093-AD9C-91B15B0503D9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55" creationId="{D9DFE8A5-DCEC-4A43-B613-D62AC8C5734F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57" creationId="{45E0BF71-78CD-4FD9-BB54-48CD14158971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59" creationId="{26B7664A-BE61-4A65-B937-A31E08B8B9AD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61" creationId="{B5376B64-7D0F-4553-BC39-AD8889787C0F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63" creationId="{264CC68E-3C7E-41A2-9943-3BF895614B71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65" creationId="{DA8F4EF6-63F4-4276-92EC-A84D38D15D93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67" creationId="{A270DD9C-2075-4DC8-A1F6-37941B500A42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69" creationId="{DB2E62A3-A22B-4216-BFFB-D0E6D410E6E0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71" creationId="{384A8E03-BC91-4AA0-B5D3-915FDA212D71}"/>
          </ac:spMkLst>
        </pc:spChg>
        <pc:spChg chg="del">
          <ac:chgData name="Massimiliano Sirgiovanni" userId="cd2166b1bd31ac3f" providerId="Windows Live" clId="Web-{10D0CD8D-3FDA-4A3D-AB79-2FB6DF0BD3F0}" dt="2023-05-20T16:20:59.817" v="42"/>
          <ac:spMkLst>
            <pc:docMk/>
            <pc:sldMk cId="1697146647" sldId="282"/>
            <ac:spMk id="74" creationId="{104F2BBD-A005-4DCB-9566-F2351050BEE6}"/>
          </ac:spMkLst>
        </pc:spChg>
        <pc:spChg chg="del">
          <ac:chgData name="Massimiliano Sirgiovanni" userId="cd2166b1bd31ac3f" providerId="Windows Live" clId="Web-{10D0CD8D-3FDA-4A3D-AB79-2FB6DF0BD3F0}" dt="2023-05-20T16:21:43.445" v="49"/>
          <ac:spMkLst>
            <pc:docMk/>
            <pc:sldMk cId="1697146647" sldId="282"/>
            <ac:spMk id="75" creationId="{8B00DEC7-198B-49D1-98FD-018F3ECFCF4C}"/>
          </ac:spMkLst>
        </pc:spChg>
        <pc:spChg chg="del topLvl">
          <ac:chgData name="Massimiliano Sirgiovanni" userId="cd2166b1bd31ac3f" providerId="Windows Live" clId="Web-{10D0CD8D-3FDA-4A3D-AB79-2FB6DF0BD3F0}" dt="2023-05-20T16:21:50.165" v="51"/>
          <ac:spMkLst>
            <pc:docMk/>
            <pc:sldMk cId="1697146647" sldId="282"/>
            <ac:spMk id="76" creationId="{F14DFC82-B3B3-468E-91B3-1302CFC68468}"/>
          </ac:spMkLst>
        </pc:spChg>
        <pc:spChg chg="del">
          <ac:chgData name="Massimiliano Sirgiovanni" userId="cd2166b1bd31ac3f" providerId="Windows Live" clId="Web-{10D0CD8D-3FDA-4A3D-AB79-2FB6DF0BD3F0}" dt="2023-05-20T16:21:47.774" v="50"/>
          <ac:spMkLst>
            <pc:docMk/>
            <pc:sldMk cId="1697146647" sldId="282"/>
            <ac:spMk id="77" creationId="{D3250EFE-214E-4B8E-AF96-036A514FFB2D}"/>
          </ac:spMkLst>
        </pc:spChg>
        <pc:spChg chg="del topLvl">
          <ac:chgData name="Massimiliano Sirgiovanni" userId="cd2166b1bd31ac3f" providerId="Windows Live" clId="Web-{10D0CD8D-3FDA-4A3D-AB79-2FB6DF0BD3F0}" dt="2023-05-20T16:21:52.852" v="52"/>
          <ac:spMkLst>
            <pc:docMk/>
            <pc:sldMk cId="1697146647" sldId="282"/>
            <ac:spMk id="78" creationId="{AD058EBE-D4A5-4C43-B170-6A451F87A7B2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80" creationId="{007FAD6A-A22B-446D-939E-64E1098728C1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82" creationId="{9A4BC4F8-D2ED-4E14-9676-1B9B12E03876}"/>
          </ac:spMkLst>
        </pc:spChg>
        <pc:spChg chg="add">
          <ac:chgData name="Massimiliano Sirgiovanni" userId="cd2166b1bd31ac3f" providerId="Windows Live" clId="Web-{10D0CD8D-3FDA-4A3D-AB79-2FB6DF0BD3F0}" dt="2023-05-20T16:19:25.670" v="16"/>
          <ac:spMkLst>
            <pc:docMk/>
            <pc:sldMk cId="1697146647" sldId="282"/>
            <ac:spMk id="84" creationId="{C125B5C3-09E0-448D-8B09-42E4EB8C53FC}"/>
          </ac:spMkLst>
        </pc:spChg>
        <pc:grpChg chg="add del">
          <ac:chgData name="Massimiliano Sirgiovanni" userId="cd2166b1bd31ac3f" providerId="Windows Live" clId="Web-{10D0CD8D-3FDA-4A3D-AB79-2FB6DF0BD3F0}" dt="2023-05-20T16:21:50.165" v="51"/>
          <ac:grpSpMkLst>
            <pc:docMk/>
            <pc:sldMk cId="1697146647" sldId="282"/>
            <ac:grpSpMk id="73" creationId="{FB9739EB-7F66-433D-841F-AB3CD18700B7}"/>
          </ac:grpSpMkLst>
        </pc:grpChg>
        <pc:picChg chg="add del mod">
          <ac:chgData name="Massimiliano Sirgiovanni" userId="cd2166b1bd31ac3f" providerId="Windows Live" clId="Web-{10D0CD8D-3FDA-4A3D-AB79-2FB6DF0BD3F0}" dt="2023-05-20T16:18:16.665" v="7"/>
          <ac:picMkLst>
            <pc:docMk/>
            <pc:sldMk cId="1697146647" sldId="282"/>
            <ac:picMk id="3" creationId="{095BDF8A-F464-F30E-4DB2-B268031038EE}"/>
          </ac:picMkLst>
        </pc:picChg>
        <pc:picChg chg="add del mod ord">
          <ac:chgData name="Massimiliano Sirgiovanni" userId="cd2166b1bd31ac3f" providerId="Windows Live" clId="Web-{10D0CD8D-3FDA-4A3D-AB79-2FB6DF0BD3F0}" dt="2023-05-20T16:38:18.702" v="174" actId="1076"/>
          <ac:picMkLst>
            <pc:docMk/>
            <pc:sldMk cId="1697146647" sldId="282"/>
            <ac:picMk id="5" creationId="{DD081D9A-AE48-7B73-7BF2-B1EA7F5E3DFD}"/>
          </ac:picMkLst>
        </pc:picChg>
        <pc:picChg chg="mod ord">
          <ac:chgData name="Massimiliano Sirgiovanni" userId="cd2166b1bd31ac3f" providerId="Windows Live" clId="Web-{10D0CD8D-3FDA-4A3D-AB79-2FB6DF0BD3F0}" dt="2023-05-20T16:51:48.274" v="187" actId="14100"/>
          <ac:picMkLst>
            <pc:docMk/>
            <pc:sldMk cId="1697146647" sldId="282"/>
            <ac:picMk id="8" creationId="{F6CBFC65-B926-0814-EFA1-8E40BF47A365}"/>
          </ac:picMkLst>
        </pc:picChg>
        <pc:picChg chg="mod ord">
          <ac:chgData name="Massimiliano Sirgiovanni" userId="cd2166b1bd31ac3f" providerId="Windows Live" clId="Web-{10D0CD8D-3FDA-4A3D-AB79-2FB6DF0BD3F0}" dt="2023-05-20T16:48:42.261" v="182" actId="1076"/>
          <ac:picMkLst>
            <pc:docMk/>
            <pc:sldMk cId="1697146647" sldId="282"/>
            <ac:picMk id="9" creationId="{B8479555-86A4-C54C-5A5B-37F8C540BACB}"/>
          </ac:picMkLst>
        </pc:picChg>
        <pc:picChg chg="mod modCrop">
          <ac:chgData name="Massimiliano Sirgiovanni" userId="cd2166b1bd31ac3f" providerId="Windows Live" clId="Web-{10D0CD8D-3FDA-4A3D-AB79-2FB6DF0BD3F0}" dt="2023-05-20T16:51:57.212" v="188" actId="14100"/>
          <ac:picMkLst>
            <pc:docMk/>
            <pc:sldMk cId="1697146647" sldId="282"/>
            <ac:picMk id="10" creationId="{52F8881A-D2DC-485A-D7EB-398B02231257}"/>
          </ac:picMkLst>
        </pc:picChg>
        <pc:picChg chg="mod ord">
          <ac:chgData name="Massimiliano Sirgiovanni" userId="cd2166b1bd31ac3f" providerId="Windows Live" clId="Web-{10D0CD8D-3FDA-4A3D-AB79-2FB6DF0BD3F0}" dt="2023-05-20T16:52:06.087" v="190" actId="14100"/>
          <ac:picMkLst>
            <pc:docMk/>
            <pc:sldMk cId="1697146647" sldId="282"/>
            <ac:picMk id="11" creationId="{C5304071-DE31-8EDF-348C-DAB477111FEB}"/>
          </ac:picMkLst>
        </pc:picChg>
        <pc:picChg chg="add del mod ord">
          <ac:chgData name="Massimiliano Sirgiovanni" userId="cd2166b1bd31ac3f" providerId="Windows Live" clId="Web-{10D0CD8D-3FDA-4A3D-AB79-2FB6DF0BD3F0}" dt="2023-05-20T16:37:08.556" v="164"/>
          <ac:picMkLst>
            <pc:docMk/>
            <pc:sldMk cId="1697146647" sldId="282"/>
            <ac:picMk id="16" creationId="{2147367E-DEAB-4E40-2500-F895B1B7A995}"/>
          </ac:picMkLst>
        </pc:picChg>
        <pc:picChg chg="add del mod ord">
          <ac:chgData name="Massimiliano Sirgiovanni" userId="cd2166b1bd31ac3f" providerId="Windows Live" clId="Web-{10D0CD8D-3FDA-4A3D-AB79-2FB6DF0BD3F0}" dt="2023-05-20T16:37:06.994" v="163"/>
          <ac:picMkLst>
            <pc:docMk/>
            <pc:sldMk cId="1697146647" sldId="282"/>
            <ac:picMk id="17" creationId="{7F4A3F80-13A5-9108-1E41-EB0559F90544}"/>
          </ac:picMkLst>
        </pc:picChg>
        <pc:picChg chg="add del mod ord">
          <ac:chgData name="Massimiliano Sirgiovanni" userId="cd2166b1bd31ac3f" providerId="Windows Live" clId="Web-{10D0CD8D-3FDA-4A3D-AB79-2FB6DF0BD3F0}" dt="2023-05-20T16:37:05.791" v="162"/>
          <ac:picMkLst>
            <pc:docMk/>
            <pc:sldMk cId="1697146647" sldId="282"/>
            <ac:picMk id="18" creationId="{E4EA4F56-02BF-DF19-5322-AE3E7ABF0C49}"/>
          </ac:picMkLst>
        </pc:picChg>
      </pc:sldChg>
      <pc:sldChg chg="addSp delSp modSp new del mod setBg setClrOvrMap">
        <pc:chgData name="Massimiliano Sirgiovanni" userId="cd2166b1bd31ac3f" providerId="Windows Live" clId="Web-{10D0CD8D-3FDA-4A3D-AB79-2FB6DF0BD3F0}" dt="2023-05-20T16:49:17.810" v="184"/>
        <pc:sldMkLst>
          <pc:docMk/>
          <pc:sldMk cId="1150182535" sldId="284"/>
        </pc:sldMkLst>
        <pc:spChg chg="del">
          <ac:chgData name="Massimiliano Sirgiovanni" userId="cd2166b1bd31ac3f" providerId="Windows Live" clId="Web-{10D0CD8D-3FDA-4A3D-AB79-2FB6DF0BD3F0}" dt="2023-05-20T16:18:13.665" v="6"/>
          <ac:spMkLst>
            <pc:docMk/>
            <pc:sldMk cId="1150182535" sldId="284"/>
            <ac:spMk id="2" creationId="{00C33CF2-A220-1E6A-37C2-CBCCA4419633}"/>
          </ac:spMkLst>
        </pc:spChg>
        <pc:spChg chg="del">
          <ac:chgData name="Massimiliano Sirgiovanni" userId="cd2166b1bd31ac3f" providerId="Windows Live" clId="Web-{10D0CD8D-3FDA-4A3D-AB79-2FB6DF0BD3F0}" dt="2023-05-20T16:18:13.665" v="6"/>
          <ac:spMkLst>
            <pc:docMk/>
            <pc:sldMk cId="1150182535" sldId="284"/>
            <ac:spMk id="3" creationId="{98089C36-70EB-1822-BF75-85588E809A8D}"/>
          </ac:spMkLst>
        </pc:spChg>
        <pc:spChg chg="add del">
          <ac:chgData name="Massimiliano Sirgiovanni" userId="cd2166b1bd31ac3f" providerId="Windows Live" clId="Web-{10D0CD8D-3FDA-4A3D-AB79-2FB6DF0BD3F0}" dt="2023-05-20T16:19:19.967" v="15"/>
          <ac:spMkLst>
            <pc:docMk/>
            <pc:sldMk cId="1150182535" sldId="284"/>
            <ac:spMk id="10" creationId="{42A4FC2C-047E-45A5-965D-8E1E3BF09BC6}"/>
          </ac:spMkLst>
        </pc:spChg>
        <pc:spChg chg="add del">
          <ac:chgData name="Massimiliano Sirgiovanni" userId="cd2166b1bd31ac3f" providerId="Windows Live" clId="Web-{10D0CD8D-3FDA-4A3D-AB79-2FB6DF0BD3F0}" dt="2023-05-20T16:19:19.967" v="15"/>
          <ac:spMkLst>
            <pc:docMk/>
            <pc:sldMk cId="1150182535" sldId="284"/>
            <ac:spMk id="18" creationId="{4334A1FB-6D1B-D8C9-BBB8-957E2E756E63}"/>
          </ac:spMkLst>
        </pc:spChg>
        <pc:spChg chg="add del">
          <ac:chgData name="Massimiliano Sirgiovanni" userId="cd2166b1bd31ac3f" providerId="Windows Live" clId="Web-{10D0CD8D-3FDA-4A3D-AB79-2FB6DF0BD3F0}" dt="2023-05-20T16:19:19.967" v="15"/>
          <ac:spMkLst>
            <pc:docMk/>
            <pc:sldMk cId="1150182535" sldId="284"/>
            <ac:spMk id="21" creationId="{07977D39-626F-40D7-B00F-16E02602DD5A}"/>
          </ac:spMkLst>
        </pc:spChg>
        <pc:spChg chg="add del">
          <ac:chgData name="Massimiliano Sirgiovanni" userId="cd2166b1bd31ac3f" providerId="Windows Live" clId="Web-{10D0CD8D-3FDA-4A3D-AB79-2FB6DF0BD3F0}" dt="2023-05-20T16:19:19.967" v="15"/>
          <ac:spMkLst>
            <pc:docMk/>
            <pc:sldMk cId="1150182535" sldId="284"/>
            <ac:spMk id="23" creationId="{B905CDE4-B751-4B3E-B625-6E59F8903414}"/>
          </ac:spMkLst>
        </pc:spChg>
        <pc:spChg chg="add del">
          <ac:chgData name="Massimiliano Sirgiovanni" userId="cd2166b1bd31ac3f" providerId="Windows Live" clId="Web-{10D0CD8D-3FDA-4A3D-AB79-2FB6DF0BD3F0}" dt="2023-05-20T16:19:19.967" v="15"/>
          <ac:spMkLst>
            <pc:docMk/>
            <pc:sldMk cId="1150182535" sldId="284"/>
            <ac:spMk id="25" creationId="{08108C16-F4C0-44AA-999D-17BD39219B24}"/>
          </ac:spMkLst>
        </pc:spChg>
        <pc:spChg chg="add del">
          <ac:chgData name="Massimiliano Sirgiovanni" userId="cd2166b1bd31ac3f" providerId="Windows Live" clId="Web-{10D0CD8D-3FDA-4A3D-AB79-2FB6DF0BD3F0}" dt="2023-05-20T16:19:19.967" v="15"/>
          <ac:spMkLst>
            <pc:docMk/>
            <pc:sldMk cId="1150182535" sldId="284"/>
            <ac:spMk id="27" creationId="{CDC29AC1-2821-4FCC-B597-88DAF39C36FE}"/>
          </ac:spMkLst>
        </pc:spChg>
        <pc:spChg chg="add del">
          <ac:chgData name="Massimiliano Sirgiovanni" userId="cd2166b1bd31ac3f" providerId="Windows Live" clId="Web-{10D0CD8D-3FDA-4A3D-AB79-2FB6DF0BD3F0}" dt="2023-05-20T16:19:19.967" v="15"/>
          <ac:spMkLst>
            <pc:docMk/>
            <pc:sldMk cId="1150182535" sldId="284"/>
            <ac:spMk id="29" creationId="{C8F10CB3-3B5E-4C7A-98CF-B87454DDFA39}"/>
          </ac:spMkLst>
        </pc:spChg>
        <pc:picChg chg="add mod ord">
          <ac:chgData name="Massimiliano Sirgiovanni" userId="cd2166b1bd31ac3f" providerId="Windows Live" clId="Web-{10D0CD8D-3FDA-4A3D-AB79-2FB6DF0BD3F0}" dt="2023-05-20T16:19:19.967" v="15"/>
          <ac:picMkLst>
            <pc:docMk/>
            <pc:sldMk cId="1150182535" sldId="284"/>
            <ac:picMk id="5" creationId="{D6CF6A75-924F-55B1-01BB-F5EE98AA07ED}"/>
          </ac:picMkLst>
        </pc:picChg>
        <pc:picChg chg="add del mod">
          <ac:chgData name="Massimiliano Sirgiovanni" userId="cd2166b1bd31ac3f" providerId="Windows Live" clId="Web-{10D0CD8D-3FDA-4A3D-AB79-2FB6DF0BD3F0}" dt="2023-05-20T16:19:49" v="17"/>
          <ac:picMkLst>
            <pc:docMk/>
            <pc:sldMk cId="1150182535" sldId="284"/>
            <ac:picMk id="7" creationId="{FEB1D78F-8729-0927-977D-D9649FFC5138}"/>
          </ac:picMkLst>
        </pc:picChg>
        <pc:picChg chg="add del mod">
          <ac:chgData name="Massimiliano Sirgiovanni" userId="cd2166b1bd31ac3f" providerId="Windows Live" clId="Web-{10D0CD8D-3FDA-4A3D-AB79-2FB6DF0BD3F0}" dt="2023-05-20T16:19:50.703" v="18"/>
          <ac:picMkLst>
            <pc:docMk/>
            <pc:sldMk cId="1150182535" sldId="284"/>
            <ac:picMk id="9" creationId="{21CF7415-976E-BEC2-A1E5-C1A5820A268A}"/>
          </ac:picMkLst>
        </pc:picChg>
        <pc:picChg chg="add del mod ord">
          <ac:chgData name="Massimiliano Sirgiovanni" userId="cd2166b1bd31ac3f" providerId="Windows Live" clId="Web-{10D0CD8D-3FDA-4A3D-AB79-2FB6DF0BD3F0}" dt="2023-05-20T16:19:52.078" v="19"/>
          <ac:picMkLst>
            <pc:docMk/>
            <pc:sldMk cId="1150182535" sldId="284"/>
            <ac:picMk id="12" creationId="{C279ECFE-F044-CD6E-73DC-9EA754A98D29}"/>
          </ac:picMkLst>
        </pc:picChg>
        <pc:picChg chg="add del mod">
          <ac:chgData name="Massimiliano Sirgiovanni" userId="cd2166b1bd31ac3f" providerId="Windows Live" clId="Web-{10D0CD8D-3FDA-4A3D-AB79-2FB6DF0BD3F0}" dt="2023-05-20T16:19:53.110" v="20"/>
          <ac:picMkLst>
            <pc:docMk/>
            <pc:sldMk cId="1150182535" sldId="284"/>
            <ac:picMk id="14" creationId="{DA44F37C-9A60-A26F-C4CC-C9876359D610}"/>
          </ac:picMkLst>
        </pc:picChg>
      </pc:sldChg>
      <pc:sldChg chg="addSp delSp modSp new">
        <pc:chgData name="Massimiliano Sirgiovanni" userId="cd2166b1bd31ac3f" providerId="Windows Live" clId="Web-{10D0CD8D-3FDA-4A3D-AB79-2FB6DF0BD3F0}" dt="2023-05-20T17:23:12.483" v="416" actId="14100"/>
        <pc:sldMkLst>
          <pc:docMk/>
          <pc:sldMk cId="2992068073" sldId="284"/>
        </pc:sldMkLst>
        <pc:spChg chg="del">
          <ac:chgData name="Massimiliano Sirgiovanni" userId="cd2166b1bd31ac3f" providerId="Windows Live" clId="Web-{10D0CD8D-3FDA-4A3D-AB79-2FB6DF0BD3F0}" dt="2023-05-20T16:53:41.250" v="206"/>
          <ac:spMkLst>
            <pc:docMk/>
            <pc:sldMk cId="2992068073" sldId="284"/>
            <ac:spMk id="2" creationId="{E4C6D305-2941-7A9F-1BF0-796AAAF33ACB}"/>
          </ac:spMkLst>
        </pc:spChg>
        <pc:spChg chg="del">
          <ac:chgData name="Massimiliano Sirgiovanni" userId="cd2166b1bd31ac3f" providerId="Windows Live" clId="Web-{10D0CD8D-3FDA-4A3D-AB79-2FB6DF0BD3F0}" dt="2023-05-20T16:53:43.735" v="207"/>
          <ac:spMkLst>
            <pc:docMk/>
            <pc:sldMk cId="2992068073" sldId="284"/>
            <ac:spMk id="3" creationId="{8D7E298F-D409-5E89-B1CB-0B09EC08D9DF}"/>
          </ac:spMkLst>
        </pc:spChg>
        <pc:spChg chg="add mod">
          <ac:chgData name="Massimiliano Sirgiovanni" userId="cd2166b1bd31ac3f" providerId="Windows Live" clId="Web-{10D0CD8D-3FDA-4A3D-AB79-2FB6DF0BD3F0}" dt="2023-05-20T17:16:12.297" v="349" actId="1076"/>
          <ac:spMkLst>
            <pc:docMk/>
            <pc:sldMk cId="2992068073" sldId="284"/>
            <ac:spMk id="4" creationId="{A4F2578B-F89E-1590-3544-67FBF4C04846}"/>
          </ac:spMkLst>
        </pc:spChg>
        <pc:spChg chg="add mod">
          <ac:chgData name="Massimiliano Sirgiovanni" userId="cd2166b1bd31ac3f" providerId="Windows Live" clId="Web-{10D0CD8D-3FDA-4A3D-AB79-2FB6DF0BD3F0}" dt="2023-05-20T17:16:17.188" v="350" actId="1076"/>
          <ac:spMkLst>
            <pc:docMk/>
            <pc:sldMk cId="2992068073" sldId="284"/>
            <ac:spMk id="5" creationId="{1B2A4BFA-F3EC-B6C3-5B0C-334AA9B0D4AF}"/>
          </ac:spMkLst>
        </pc:spChg>
        <pc:spChg chg="add mod">
          <ac:chgData name="Massimiliano Sirgiovanni" userId="cd2166b1bd31ac3f" providerId="Windows Live" clId="Web-{10D0CD8D-3FDA-4A3D-AB79-2FB6DF0BD3F0}" dt="2023-05-20T17:16:20.188" v="351" actId="1076"/>
          <ac:spMkLst>
            <pc:docMk/>
            <pc:sldMk cId="2992068073" sldId="284"/>
            <ac:spMk id="6" creationId="{80E33ABE-6429-39B4-DB45-85AD755025B0}"/>
          </ac:spMkLst>
        </pc:spChg>
        <pc:spChg chg="add del mod">
          <ac:chgData name="Massimiliano Sirgiovanni" userId="cd2166b1bd31ac3f" providerId="Windows Live" clId="Web-{10D0CD8D-3FDA-4A3D-AB79-2FB6DF0BD3F0}" dt="2023-05-20T17:15:26.982" v="345"/>
          <ac:spMkLst>
            <pc:docMk/>
            <pc:sldMk cId="2992068073" sldId="284"/>
            <ac:spMk id="8" creationId="{A239CC60-ED6A-4178-B243-68AAE7586584}"/>
          </ac:spMkLst>
        </pc:spChg>
        <pc:spChg chg="add mod">
          <ac:chgData name="Massimiliano Sirgiovanni" userId="cd2166b1bd31ac3f" providerId="Windows Live" clId="Web-{10D0CD8D-3FDA-4A3D-AB79-2FB6DF0BD3F0}" dt="2023-05-20T17:16:44.768" v="354"/>
          <ac:spMkLst>
            <pc:docMk/>
            <pc:sldMk cId="2992068073" sldId="284"/>
            <ac:spMk id="9" creationId="{80AA197C-7202-7BD8-8F33-18D763FC914A}"/>
          </ac:spMkLst>
        </pc:spChg>
        <pc:spChg chg="add mod">
          <ac:chgData name="Massimiliano Sirgiovanni" userId="cd2166b1bd31ac3f" providerId="Windows Live" clId="Web-{10D0CD8D-3FDA-4A3D-AB79-2FB6DF0BD3F0}" dt="2023-05-20T17:16:49.690" v="356" actId="1076"/>
          <ac:spMkLst>
            <pc:docMk/>
            <pc:sldMk cId="2992068073" sldId="284"/>
            <ac:spMk id="10" creationId="{852505F3-5B45-F5B2-975E-7F871A032915}"/>
          </ac:spMkLst>
        </pc:spChg>
        <pc:spChg chg="add mod">
          <ac:chgData name="Massimiliano Sirgiovanni" userId="cd2166b1bd31ac3f" providerId="Windows Live" clId="Web-{10D0CD8D-3FDA-4A3D-AB79-2FB6DF0BD3F0}" dt="2023-05-20T17:17:07.395" v="358" actId="1076"/>
          <ac:spMkLst>
            <pc:docMk/>
            <pc:sldMk cId="2992068073" sldId="284"/>
            <ac:spMk id="11" creationId="{76C6CF2B-81AB-B4B7-7EEC-B03B1E900B5C}"/>
          </ac:spMkLst>
        </pc:spChg>
        <pc:spChg chg="add mod">
          <ac:chgData name="Massimiliano Sirgiovanni" userId="cd2166b1bd31ac3f" providerId="Windows Live" clId="Web-{10D0CD8D-3FDA-4A3D-AB79-2FB6DF0BD3F0}" dt="2023-05-20T17:17:40.038" v="363" actId="1076"/>
          <ac:spMkLst>
            <pc:docMk/>
            <pc:sldMk cId="2992068073" sldId="284"/>
            <ac:spMk id="12" creationId="{B8EF12B3-4861-9D58-E11C-5455F1FA1EA4}"/>
          </ac:spMkLst>
        </pc:spChg>
        <pc:spChg chg="add mod">
          <ac:chgData name="Massimiliano Sirgiovanni" userId="cd2166b1bd31ac3f" providerId="Windows Live" clId="Web-{10D0CD8D-3FDA-4A3D-AB79-2FB6DF0BD3F0}" dt="2023-05-20T17:17:50.101" v="365" actId="1076"/>
          <ac:spMkLst>
            <pc:docMk/>
            <pc:sldMk cId="2992068073" sldId="284"/>
            <ac:spMk id="13" creationId="{7E0C5F45-CE93-248A-4922-463385AE8635}"/>
          </ac:spMkLst>
        </pc:spChg>
        <pc:spChg chg="add mod">
          <ac:chgData name="Massimiliano Sirgiovanni" userId="cd2166b1bd31ac3f" providerId="Windows Live" clId="Web-{10D0CD8D-3FDA-4A3D-AB79-2FB6DF0BD3F0}" dt="2023-05-20T17:17:58.180" v="367" actId="1076"/>
          <ac:spMkLst>
            <pc:docMk/>
            <pc:sldMk cId="2992068073" sldId="284"/>
            <ac:spMk id="14" creationId="{085B3D6A-9BC1-6EF1-EADD-16035A951941}"/>
          </ac:spMkLst>
        </pc:spChg>
        <pc:spChg chg="add del">
          <ac:chgData name="Massimiliano Sirgiovanni" userId="cd2166b1bd31ac3f" providerId="Windows Live" clId="Web-{10D0CD8D-3FDA-4A3D-AB79-2FB6DF0BD3F0}" dt="2023-05-20T17:18:11.071" v="369"/>
          <ac:spMkLst>
            <pc:docMk/>
            <pc:sldMk cId="2992068073" sldId="284"/>
            <ac:spMk id="15" creationId="{4DE19D33-EA5F-6328-5D2A-A54B594DA371}"/>
          </ac:spMkLst>
        </pc:spChg>
        <pc:spChg chg="add del">
          <ac:chgData name="Massimiliano Sirgiovanni" userId="cd2166b1bd31ac3f" providerId="Windows Live" clId="Web-{10D0CD8D-3FDA-4A3D-AB79-2FB6DF0BD3F0}" dt="2023-05-20T17:18:16.493" v="371"/>
          <ac:spMkLst>
            <pc:docMk/>
            <pc:sldMk cId="2992068073" sldId="284"/>
            <ac:spMk id="16" creationId="{97393726-CEFC-248C-CADF-BC9380A3C1C3}"/>
          </ac:spMkLst>
        </pc:spChg>
        <pc:spChg chg="add mod">
          <ac:chgData name="Massimiliano Sirgiovanni" userId="cd2166b1bd31ac3f" providerId="Windows Live" clId="Web-{10D0CD8D-3FDA-4A3D-AB79-2FB6DF0BD3F0}" dt="2023-05-20T17:22:53.106" v="412" actId="14100"/>
          <ac:spMkLst>
            <pc:docMk/>
            <pc:sldMk cId="2992068073" sldId="284"/>
            <ac:spMk id="17" creationId="{39B19176-1D5E-25F1-7C20-420293E3695F}"/>
          </ac:spMkLst>
        </pc:spChg>
        <pc:spChg chg="add del">
          <ac:chgData name="Massimiliano Sirgiovanni" userId="cd2166b1bd31ac3f" providerId="Windows Live" clId="Web-{10D0CD8D-3FDA-4A3D-AB79-2FB6DF0BD3F0}" dt="2023-05-20T17:19:20.545" v="384"/>
          <ac:spMkLst>
            <pc:docMk/>
            <pc:sldMk cId="2992068073" sldId="284"/>
            <ac:spMk id="18" creationId="{0956D799-AC9F-38BF-E796-D75F2F06EA79}"/>
          </ac:spMkLst>
        </pc:spChg>
        <pc:spChg chg="add mod">
          <ac:chgData name="Massimiliano Sirgiovanni" userId="cd2166b1bd31ac3f" providerId="Windows Live" clId="Web-{10D0CD8D-3FDA-4A3D-AB79-2FB6DF0BD3F0}" dt="2023-05-20T17:23:12.483" v="416" actId="14100"/>
          <ac:spMkLst>
            <pc:docMk/>
            <pc:sldMk cId="2992068073" sldId="284"/>
            <ac:spMk id="19" creationId="{7BC447D6-DD75-D1DE-7180-6E84AA9AE386}"/>
          </ac:spMkLst>
        </pc:spChg>
        <pc:spChg chg="add mod">
          <ac:chgData name="Massimiliano Sirgiovanni" userId="cd2166b1bd31ac3f" providerId="Windows Live" clId="Web-{10D0CD8D-3FDA-4A3D-AB79-2FB6DF0BD3F0}" dt="2023-05-20T17:23:04.216" v="415" actId="14100"/>
          <ac:spMkLst>
            <pc:docMk/>
            <pc:sldMk cId="2992068073" sldId="284"/>
            <ac:spMk id="20" creationId="{63ADE1D7-A161-86E1-9C95-8CE49E5570D2}"/>
          </ac:spMkLst>
        </pc:spChg>
        <pc:picChg chg="add mod">
          <ac:chgData name="Massimiliano Sirgiovanni" userId="cd2166b1bd31ac3f" providerId="Windows Live" clId="Web-{10D0CD8D-3FDA-4A3D-AB79-2FB6DF0BD3F0}" dt="2023-05-20T17:15:58.343" v="348"/>
          <ac:picMkLst>
            <pc:docMk/>
            <pc:sldMk cId="2992068073" sldId="284"/>
            <ac:picMk id="7" creationId="{2D929CAD-DF1D-7026-D406-9DBF2CDDEE17}"/>
          </ac:picMkLst>
        </pc:picChg>
        <pc:picChg chg="add mod ord modCrop">
          <ac:chgData name="Massimiliano Sirgiovanni" userId="cd2166b1bd31ac3f" providerId="Windows Live" clId="Web-{10D0CD8D-3FDA-4A3D-AB79-2FB6DF0BD3F0}" dt="2023-05-20T17:22:13.885" v="407"/>
          <ac:picMkLst>
            <pc:docMk/>
            <pc:sldMk cId="2992068073" sldId="284"/>
            <ac:picMk id="21" creationId="{6D7C2B04-29E3-18B1-25C1-F22E9FAE10D7}"/>
          </ac:picMkLst>
        </pc:picChg>
      </pc:sldChg>
    </pc:docChg>
  </pc:docChgLst>
  <pc:docChgLst>
    <pc:chgData name="Massimiliano Sirgiovanni" userId="cd2166b1bd31ac3f" providerId="Windows Live" clId="Web-{2B559F4E-6401-4B55-9458-589CB13A390A}"/>
    <pc:docChg chg="addSld delSld modSld sldOrd">
      <pc:chgData name="Massimiliano Sirgiovanni" userId="cd2166b1bd31ac3f" providerId="Windows Live" clId="Web-{2B559F4E-6401-4B55-9458-589CB13A390A}" dt="2023-05-27T10:55:28.993" v="768"/>
      <pc:docMkLst>
        <pc:docMk/>
      </pc:docMkLst>
      <pc:sldChg chg="ord">
        <pc:chgData name="Massimiliano Sirgiovanni" userId="cd2166b1bd31ac3f" providerId="Windows Live" clId="Web-{2B559F4E-6401-4B55-9458-589CB13A390A}" dt="2023-05-27T10:55:28.993" v="768"/>
        <pc:sldMkLst>
          <pc:docMk/>
          <pc:sldMk cId="4218678268" sldId="260"/>
        </pc:sldMkLst>
      </pc:sldChg>
      <pc:sldChg chg="modSp">
        <pc:chgData name="Massimiliano Sirgiovanni" userId="cd2166b1bd31ac3f" providerId="Windows Live" clId="Web-{2B559F4E-6401-4B55-9458-589CB13A390A}" dt="2023-05-27T09:02:52.675" v="48" actId="20577"/>
        <pc:sldMkLst>
          <pc:docMk/>
          <pc:sldMk cId="1715100981" sldId="274"/>
        </pc:sldMkLst>
        <pc:spChg chg="mod">
          <ac:chgData name="Massimiliano Sirgiovanni" userId="cd2166b1bd31ac3f" providerId="Windows Live" clId="Web-{2B559F4E-6401-4B55-9458-589CB13A390A}" dt="2023-05-27T09:02:52.675" v="48" actId="20577"/>
          <ac:spMkLst>
            <pc:docMk/>
            <pc:sldMk cId="1715100981" sldId="274"/>
            <ac:spMk id="8" creationId="{6B0CBE63-67CE-7BEB-6563-F5C60DAA0988}"/>
          </ac:spMkLst>
        </pc:spChg>
      </pc:sldChg>
      <pc:sldChg chg="modSp">
        <pc:chgData name="Massimiliano Sirgiovanni" userId="cd2166b1bd31ac3f" providerId="Windows Live" clId="Web-{2B559F4E-6401-4B55-9458-589CB13A390A}" dt="2023-05-27T10:35:57.584" v="596"/>
        <pc:sldMkLst>
          <pc:docMk/>
          <pc:sldMk cId="3290464331" sldId="278"/>
        </pc:sldMkLst>
        <pc:spChg chg="mod">
          <ac:chgData name="Massimiliano Sirgiovanni" userId="cd2166b1bd31ac3f" providerId="Windows Live" clId="Web-{2B559F4E-6401-4B55-9458-589CB13A390A}" dt="2023-05-27T09:08:03.762" v="156" actId="1076"/>
          <ac:spMkLst>
            <pc:docMk/>
            <pc:sldMk cId="3290464331" sldId="278"/>
            <ac:spMk id="18" creationId="{0A48499B-BD20-23B1-E878-C16C47BDD2FA}"/>
          </ac:spMkLst>
        </pc:spChg>
        <pc:spChg chg="mod">
          <ac:chgData name="Massimiliano Sirgiovanni" userId="cd2166b1bd31ac3f" providerId="Windows Live" clId="Web-{2B559F4E-6401-4B55-9458-589CB13A390A}" dt="2023-05-27T09:10:24.048" v="217" actId="1076"/>
          <ac:spMkLst>
            <pc:docMk/>
            <pc:sldMk cId="3290464331" sldId="278"/>
            <ac:spMk id="19" creationId="{BE8204E7-69B6-9219-E0F5-94312A7D29C3}"/>
          </ac:spMkLst>
        </pc:spChg>
        <pc:graphicFrameChg chg="mod">
          <ac:chgData name="Massimiliano Sirgiovanni" userId="cd2166b1bd31ac3f" providerId="Windows Live" clId="Web-{2B559F4E-6401-4B55-9458-589CB13A390A}" dt="2023-05-27T09:08:10.200" v="158" actId="1076"/>
          <ac:graphicFrameMkLst>
            <pc:docMk/>
            <pc:sldMk cId="3290464331" sldId="278"/>
            <ac:graphicFrameMk id="15" creationId="{ECC704A5-1430-DD07-1B9E-C08A7D2BACD5}"/>
          </ac:graphicFrameMkLst>
        </pc:graphicFrameChg>
        <pc:graphicFrameChg chg="mod modGraphic">
          <ac:chgData name="Massimiliano Sirgiovanni" userId="cd2166b1bd31ac3f" providerId="Windows Live" clId="Web-{2B559F4E-6401-4B55-9458-589CB13A390A}" dt="2023-05-27T10:35:57.584" v="596"/>
          <ac:graphicFrameMkLst>
            <pc:docMk/>
            <pc:sldMk cId="3290464331" sldId="278"/>
            <ac:graphicFrameMk id="17" creationId="{C43BD71D-B3BC-B7D2-13DE-88F2C6CA1280}"/>
          </ac:graphicFrameMkLst>
        </pc:graphicFrameChg>
      </pc:sldChg>
      <pc:sldChg chg="addSp modSp">
        <pc:chgData name="Massimiliano Sirgiovanni" userId="cd2166b1bd31ac3f" providerId="Windows Live" clId="Web-{2B559F4E-6401-4B55-9458-589CB13A390A}" dt="2023-05-27T10:25:21.081" v="588" actId="20577"/>
        <pc:sldMkLst>
          <pc:docMk/>
          <pc:sldMk cId="320778945" sldId="279"/>
        </pc:sldMkLst>
        <pc:spChg chg="add mod">
          <ac:chgData name="Massimiliano Sirgiovanni" userId="cd2166b1bd31ac3f" providerId="Windows Live" clId="Web-{2B559F4E-6401-4B55-9458-589CB13A390A}" dt="2023-05-27T09:12:18.739" v="236" actId="1076"/>
          <ac:spMkLst>
            <pc:docMk/>
            <pc:sldMk cId="320778945" sldId="279"/>
            <ac:spMk id="3" creationId="{B59A990A-4BB2-3F41-F8FF-C90A7A172E1C}"/>
          </ac:spMkLst>
        </pc:spChg>
        <pc:spChg chg="mod">
          <ac:chgData name="Massimiliano Sirgiovanni" userId="cd2166b1bd31ac3f" providerId="Windows Live" clId="Web-{2B559F4E-6401-4B55-9458-589CB13A390A}" dt="2023-05-27T10:25:21.081" v="588" actId="20577"/>
          <ac:spMkLst>
            <pc:docMk/>
            <pc:sldMk cId="320778945" sldId="279"/>
            <ac:spMk id="8" creationId="{E0D09DDC-7978-2D74-C5B2-61947FAE7332}"/>
          </ac:spMkLst>
        </pc:spChg>
      </pc:sldChg>
      <pc:sldChg chg="modSp">
        <pc:chgData name="Massimiliano Sirgiovanni" userId="cd2166b1bd31ac3f" providerId="Windows Live" clId="Web-{2B559F4E-6401-4B55-9458-589CB13A390A}" dt="2023-05-27T09:07:51.090" v="155"/>
        <pc:sldMkLst>
          <pc:docMk/>
          <pc:sldMk cId="22765361" sldId="280"/>
        </pc:sldMkLst>
        <pc:spChg chg="mod">
          <ac:chgData name="Massimiliano Sirgiovanni" userId="cd2166b1bd31ac3f" providerId="Windows Live" clId="Web-{2B559F4E-6401-4B55-9458-589CB13A390A}" dt="2023-05-27T09:06:42.869" v="114" actId="1076"/>
          <ac:spMkLst>
            <pc:docMk/>
            <pc:sldMk cId="22765361" sldId="280"/>
            <ac:spMk id="2" creationId="{6753E9E4-ECBC-1BEA-4981-44773BA90159}"/>
          </ac:spMkLst>
        </pc:spChg>
        <pc:spChg chg="mod">
          <ac:chgData name="Massimiliano Sirgiovanni" userId="cd2166b1bd31ac3f" providerId="Windows Live" clId="Web-{2B559F4E-6401-4B55-9458-589CB13A390A}" dt="2023-05-27T09:07:48.293" v="154" actId="20577"/>
          <ac:spMkLst>
            <pc:docMk/>
            <pc:sldMk cId="22765361" sldId="280"/>
            <ac:spMk id="13" creationId="{D17D508F-09C5-3BCA-2189-EC4129CEEA9A}"/>
          </ac:spMkLst>
        </pc:spChg>
        <pc:graphicFrameChg chg="mod modGraphic">
          <ac:chgData name="Massimiliano Sirgiovanni" userId="cd2166b1bd31ac3f" providerId="Windows Live" clId="Web-{2B559F4E-6401-4B55-9458-589CB13A390A}" dt="2023-05-27T09:07:51.090" v="155"/>
          <ac:graphicFrameMkLst>
            <pc:docMk/>
            <pc:sldMk cId="22765361" sldId="280"/>
            <ac:graphicFrameMk id="12" creationId="{50AB24E0-486C-A605-7095-EBB0FCBD27A5}"/>
          </ac:graphicFrameMkLst>
        </pc:graphicFrameChg>
      </pc:sldChg>
      <pc:sldChg chg="addSp delSp modSp mod setBg">
        <pc:chgData name="Massimiliano Sirgiovanni" userId="cd2166b1bd31ac3f" providerId="Windows Live" clId="Web-{2B559F4E-6401-4B55-9458-589CB13A390A}" dt="2023-05-27T10:50:04.439" v="698" actId="1076"/>
        <pc:sldMkLst>
          <pc:docMk/>
          <pc:sldMk cId="2399589537" sldId="283"/>
        </pc:sldMkLst>
        <pc:spChg chg="del">
          <ac:chgData name="Massimiliano Sirgiovanni" userId="cd2166b1bd31ac3f" providerId="Windows Live" clId="Web-{2B559F4E-6401-4B55-9458-589CB13A390A}" dt="2023-05-27T10:34:57.887" v="589"/>
          <ac:spMkLst>
            <pc:docMk/>
            <pc:sldMk cId="2399589537" sldId="283"/>
            <ac:spMk id="2" creationId="{9CFDF859-2F6A-656C-CAA5-D62008417E94}"/>
          </ac:spMkLst>
        </pc:spChg>
        <pc:spChg chg="del mod">
          <ac:chgData name="Massimiliano Sirgiovanni" userId="cd2166b1bd31ac3f" providerId="Windows Live" clId="Web-{2B559F4E-6401-4B55-9458-589CB13A390A}" dt="2023-05-27T10:35:04.246" v="592"/>
          <ac:spMkLst>
            <pc:docMk/>
            <pc:sldMk cId="2399589537" sldId="283"/>
            <ac:spMk id="3" creationId="{2F1D3B35-E8F9-82C5-3B07-045D3884C8AE}"/>
          </ac:spMkLst>
        </pc:spChg>
        <pc:spChg chg="add del mod">
          <ac:chgData name="Massimiliano Sirgiovanni" userId="cd2166b1bd31ac3f" providerId="Windows Live" clId="Web-{2B559F4E-6401-4B55-9458-589CB13A390A}" dt="2023-05-27T10:35:00.418" v="590"/>
          <ac:spMkLst>
            <pc:docMk/>
            <pc:sldMk cId="2399589537" sldId="283"/>
            <ac:spMk id="5" creationId="{93FB4AD3-3D6C-A4DD-CCC6-4D7B0A854279}"/>
          </ac:spMkLst>
        </pc:spChg>
        <pc:spChg chg="add mod">
          <ac:chgData name="Massimiliano Sirgiovanni" userId="cd2166b1bd31ac3f" providerId="Windows Live" clId="Web-{2B559F4E-6401-4B55-9458-589CB13A390A}" dt="2023-05-27T10:50:04.439" v="698" actId="1076"/>
          <ac:spMkLst>
            <pc:docMk/>
            <pc:sldMk cId="2399589537" sldId="283"/>
            <ac:spMk id="7" creationId="{A8CF5CD3-042A-3880-E415-FC799FF1625E}"/>
          </ac:spMkLst>
        </pc:spChg>
        <pc:spChg chg="add">
          <ac:chgData name="Massimiliano Sirgiovanni" userId="cd2166b1bd31ac3f" providerId="Windows Live" clId="Web-{2B559F4E-6401-4B55-9458-589CB13A390A}" dt="2023-05-27T10:39:02.206" v="600"/>
          <ac:spMkLst>
            <pc:docMk/>
            <pc:sldMk cId="2399589537" sldId="283"/>
            <ac:spMk id="11" creationId="{AB8C311F-7253-4AED-9701-7FC0708C41C7}"/>
          </ac:spMkLst>
        </pc:spChg>
        <pc:spChg chg="add">
          <ac:chgData name="Massimiliano Sirgiovanni" userId="cd2166b1bd31ac3f" providerId="Windows Live" clId="Web-{2B559F4E-6401-4B55-9458-589CB13A390A}" dt="2023-05-27T10:39:02.206" v="600"/>
          <ac:spMkLst>
            <pc:docMk/>
            <pc:sldMk cId="2399589537" sldId="283"/>
            <ac:spMk id="13" creationId="{E2384209-CB15-4CDF-9D31-C44FD9A3F20D}"/>
          </ac:spMkLst>
        </pc:spChg>
        <pc:spChg chg="add">
          <ac:chgData name="Massimiliano Sirgiovanni" userId="cd2166b1bd31ac3f" providerId="Windows Live" clId="Web-{2B559F4E-6401-4B55-9458-589CB13A390A}" dt="2023-05-27T10:39:02.206" v="600"/>
          <ac:spMkLst>
            <pc:docMk/>
            <pc:sldMk cId="2399589537" sldId="283"/>
            <ac:spMk id="15" creationId="{2633B3B5-CC90-43F0-8714-D31D1F3F0209}"/>
          </ac:spMkLst>
        </pc:spChg>
        <pc:spChg chg="add">
          <ac:chgData name="Massimiliano Sirgiovanni" userId="cd2166b1bd31ac3f" providerId="Windows Live" clId="Web-{2B559F4E-6401-4B55-9458-589CB13A390A}" dt="2023-05-27T10:39:02.206" v="600"/>
          <ac:spMkLst>
            <pc:docMk/>
            <pc:sldMk cId="2399589537" sldId="283"/>
            <ac:spMk id="17" creationId="{A8D57A06-A426-446D-B02C-A2DC6B62E45E}"/>
          </ac:spMkLst>
        </pc:spChg>
        <pc:picChg chg="add mod">
          <ac:chgData name="Massimiliano Sirgiovanni" userId="cd2166b1bd31ac3f" providerId="Windows Live" clId="Web-{2B559F4E-6401-4B55-9458-589CB13A390A}" dt="2023-05-27T10:39:02.206" v="600"/>
          <ac:picMkLst>
            <pc:docMk/>
            <pc:sldMk cId="2399589537" sldId="283"/>
            <ac:picMk id="6" creationId="{809D017D-1675-D259-0B0B-3AAFE5040A7C}"/>
          </ac:picMkLst>
        </pc:picChg>
      </pc:sldChg>
      <pc:sldChg chg="addSp modSp ord">
        <pc:chgData name="Massimiliano Sirgiovanni" userId="cd2166b1bd31ac3f" providerId="Windows Live" clId="Web-{2B559F4E-6401-4B55-9458-589CB13A390A}" dt="2023-05-27T10:21:29.174" v="585" actId="1076"/>
        <pc:sldMkLst>
          <pc:docMk/>
          <pc:sldMk cId="8060351" sldId="286"/>
        </pc:sldMkLst>
        <pc:picChg chg="add mod">
          <ac:chgData name="Massimiliano Sirgiovanni" userId="cd2166b1bd31ac3f" providerId="Windows Live" clId="Web-{2B559F4E-6401-4B55-9458-589CB13A390A}" dt="2023-05-27T10:21:29.174" v="585" actId="1076"/>
          <ac:picMkLst>
            <pc:docMk/>
            <pc:sldMk cId="8060351" sldId="286"/>
            <ac:picMk id="3" creationId="{C134ED7F-0437-5B43-BFDA-A819FE5AEC4C}"/>
          </ac:picMkLst>
        </pc:picChg>
      </pc:sldChg>
      <pc:sldChg chg="addSp delSp modSp new mod ord setBg">
        <pc:chgData name="Massimiliano Sirgiovanni" userId="cd2166b1bd31ac3f" providerId="Windows Live" clId="Web-{2B559F4E-6401-4B55-9458-589CB13A390A}" dt="2023-05-27T10:21:09.126" v="584" actId="1076"/>
        <pc:sldMkLst>
          <pc:docMk/>
          <pc:sldMk cId="1713541169" sldId="287"/>
        </pc:sldMkLst>
        <pc:spChg chg="mod">
          <ac:chgData name="Massimiliano Sirgiovanni" userId="cd2166b1bd31ac3f" providerId="Windows Live" clId="Web-{2B559F4E-6401-4B55-9458-589CB13A390A}" dt="2023-05-27T10:21:09.126" v="584" actId="1076"/>
          <ac:spMkLst>
            <pc:docMk/>
            <pc:sldMk cId="1713541169" sldId="287"/>
            <ac:spMk id="2" creationId="{A0D7C04C-5F59-1A1D-CD17-F8C045CD762F}"/>
          </ac:spMkLst>
        </pc:spChg>
        <pc:spChg chg="del">
          <ac:chgData name="Massimiliano Sirgiovanni" userId="cd2166b1bd31ac3f" providerId="Windows Live" clId="Web-{2B559F4E-6401-4B55-9458-589CB13A390A}" dt="2023-05-27T08:44:29.923" v="1"/>
          <ac:spMkLst>
            <pc:docMk/>
            <pc:sldMk cId="1713541169" sldId="287"/>
            <ac:spMk id="3" creationId="{0204424E-F578-E892-12B1-81F9CDF16D64}"/>
          </ac:spMkLst>
        </pc:spChg>
        <pc:spChg chg="del">
          <ac:chgData name="Massimiliano Sirgiovanni" userId="cd2166b1bd31ac3f" providerId="Windows Live" clId="Web-{2B559F4E-6401-4B55-9458-589CB13A390A}" dt="2023-05-27T10:04:49.746" v="425"/>
          <ac:spMkLst>
            <pc:docMk/>
            <pc:sldMk cId="1713541169" sldId="287"/>
            <ac:spMk id="3" creationId="{50C790BE-1227-3A38-13C2-062C554AE8C3}"/>
          </ac:spMkLst>
        </pc:spChg>
        <pc:spChg chg="add del mod">
          <ac:chgData name="Massimiliano Sirgiovanni" userId="cd2166b1bd31ac3f" providerId="Windows Live" clId="Web-{2B559F4E-6401-4B55-9458-589CB13A390A}" dt="2023-05-27T10:04:45.495" v="423"/>
          <ac:spMkLst>
            <pc:docMk/>
            <pc:sldMk cId="1713541169" sldId="287"/>
            <ac:spMk id="5" creationId="{35351794-6297-A6EF-11C6-6272F083EDF5}"/>
          </ac:spMkLst>
        </pc:spChg>
        <pc:spChg chg="add del mod">
          <ac:chgData name="Massimiliano Sirgiovanni" userId="cd2166b1bd31ac3f" providerId="Windows Live" clId="Web-{2B559F4E-6401-4B55-9458-589CB13A390A}" dt="2023-05-27T10:04:48.636" v="424"/>
          <ac:spMkLst>
            <pc:docMk/>
            <pc:sldMk cId="1713541169" sldId="287"/>
            <ac:spMk id="6" creationId="{6909B474-A3E2-F634-1540-F75E61F89019}"/>
          </ac:spMkLst>
        </pc:spChg>
        <pc:spChg chg="add mod">
          <ac:chgData name="Massimiliano Sirgiovanni" userId="cd2166b1bd31ac3f" providerId="Windows Live" clId="Web-{2B559F4E-6401-4B55-9458-589CB13A390A}" dt="2023-05-27T09:16:54.403" v="254" actId="1076"/>
          <ac:spMkLst>
            <pc:docMk/>
            <pc:sldMk cId="1713541169" sldId="287"/>
            <ac:spMk id="7" creationId="{3F48E26B-54D2-AB8B-3590-37A7414D35DC}"/>
          </ac:spMkLst>
        </pc:spChg>
        <pc:spChg chg="mod">
          <ac:chgData name="Massimiliano Sirgiovanni" userId="cd2166b1bd31ac3f" providerId="Windows Live" clId="Web-{2B559F4E-6401-4B55-9458-589CB13A390A}" dt="2023-05-27T10:20:38.811" v="582" actId="20577"/>
          <ac:spMkLst>
            <pc:docMk/>
            <pc:sldMk cId="1713541169" sldId="287"/>
            <ac:spMk id="7" creationId="{5017A1CF-C73C-A0DF-5249-6F34C1AE2217}"/>
          </ac:spMkLst>
        </pc:spChg>
        <pc:spChg chg="del">
          <ac:chgData name="Massimiliano Sirgiovanni" userId="cd2166b1bd31ac3f" providerId="Windows Live" clId="Web-{2B559F4E-6401-4B55-9458-589CB13A390A}" dt="2023-05-27T10:05:05.325" v="430"/>
          <ac:spMkLst>
            <pc:docMk/>
            <pc:sldMk cId="1713541169" sldId="287"/>
            <ac:spMk id="8" creationId="{13A450C3-6348-A695-0ED7-125CBDC21AF1}"/>
          </ac:spMkLst>
        </pc:spChg>
        <pc:spChg chg="add mod">
          <ac:chgData name="Massimiliano Sirgiovanni" userId="cd2166b1bd31ac3f" providerId="Windows Live" clId="Web-{2B559F4E-6401-4B55-9458-589CB13A390A}" dt="2023-05-27T08:55:20.505" v="29" actId="14100"/>
          <ac:spMkLst>
            <pc:docMk/>
            <pc:sldMk cId="1713541169" sldId="287"/>
            <ac:spMk id="8" creationId="{1F47053A-DDB4-B238-C627-BD2450097B3C}"/>
          </ac:spMkLst>
        </pc:spChg>
        <pc:spChg chg="add del mod">
          <ac:chgData name="Massimiliano Sirgiovanni" userId="cd2166b1bd31ac3f" providerId="Windows Live" clId="Web-{2B559F4E-6401-4B55-9458-589CB13A390A}" dt="2023-05-27T10:04:41.698" v="421"/>
          <ac:spMkLst>
            <pc:docMk/>
            <pc:sldMk cId="1713541169" sldId="287"/>
            <ac:spMk id="9" creationId="{34D3F364-1A30-AF4E-7252-51B43FCE15EA}"/>
          </ac:spMkLst>
        </pc:spChg>
        <pc:spChg chg="add del mod">
          <ac:chgData name="Massimiliano Sirgiovanni" userId="cd2166b1bd31ac3f" providerId="Windows Live" clId="Web-{2B559F4E-6401-4B55-9458-589CB13A390A}" dt="2023-05-27T10:04:43.183" v="422"/>
          <ac:spMkLst>
            <pc:docMk/>
            <pc:sldMk cId="1713541169" sldId="287"/>
            <ac:spMk id="10" creationId="{39E4EFF6-4EB3-2279-7F69-BD18259AF5C0}"/>
          </ac:spMkLst>
        </pc:spChg>
        <pc:spChg chg="add">
          <ac:chgData name="Massimiliano Sirgiovanni" userId="cd2166b1bd31ac3f" providerId="Windows Live" clId="Web-{2B559F4E-6401-4B55-9458-589CB13A390A}" dt="2023-05-27T08:45:02.096" v="4"/>
          <ac:spMkLst>
            <pc:docMk/>
            <pc:sldMk cId="1713541169" sldId="287"/>
            <ac:spMk id="11" creationId="{201CC55D-ED54-4C5C-95E6-10947BD1103B}"/>
          </ac:spMkLst>
        </pc:spChg>
        <pc:spChg chg="add mod">
          <ac:chgData name="Massimiliano Sirgiovanni" userId="cd2166b1bd31ac3f" providerId="Windows Live" clId="Web-{2B559F4E-6401-4B55-9458-589CB13A390A}" dt="2023-05-27T09:17:53.499" v="266" actId="1076"/>
          <ac:spMkLst>
            <pc:docMk/>
            <pc:sldMk cId="1713541169" sldId="287"/>
            <ac:spMk id="12" creationId="{4E046399-9404-863A-8571-301F8433FC9F}"/>
          </ac:spMkLst>
        </pc:spChg>
        <pc:spChg chg="del mod">
          <ac:chgData name="Massimiliano Sirgiovanni" userId="cd2166b1bd31ac3f" providerId="Windows Live" clId="Web-{2B559F4E-6401-4B55-9458-589CB13A390A}" dt="2023-05-27T10:17:59.519" v="543"/>
          <ac:spMkLst>
            <pc:docMk/>
            <pc:sldMk cId="1713541169" sldId="287"/>
            <ac:spMk id="12" creationId="{9DD79FDE-6BBB-CBC6-D282-0D6BC16DC126}"/>
          </ac:spMkLst>
        </pc:spChg>
        <pc:spChg chg="del">
          <ac:chgData name="Massimiliano Sirgiovanni" userId="cd2166b1bd31ac3f" providerId="Windows Live" clId="Web-{2B559F4E-6401-4B55-9458-589CB13A390A}" dt="2023-05-27T10:04:53.590" v="428"/>
          <ac:spMkLst>
            <pc:docMk/>
            <pc:sldMk cId="1713541169" sldId="287"/>
            <ac:spMk id="16" creationId="{A151081D-59B4-EE84-E72D-77FA965B5967}"/>
          </ac:spMkLst>
        </pc:spChg>
        <pc:spChg chg="add">
          <ac:chgData name="Massimiliano Sirgiovanni" userId="cd2166b1bd31ac3f" providerId="Windows Live" clId="Web-{2B559F4E-6401-4B55-9458-589CB13A390A}" dt="2023-05-27T08:45:02.096" v="4"/>
          <ac:spMkLst>
            <pc:docMk/>
            <pc:sldMk cId="1713541169" sldId="287"/>
            <ac:spMk id="17" creationId="{3873B707-463F-40B0-8227-E8CC6C67EB25}"/>
          </ac:spMkLst>
        </pc:spChg>
        <pc:spChg chg="del">
          <ac:chgData name="Massimiliano Sirgiovanni" userId="cd2166b1bd31ac3f" providerId="Windows Live" clId="Web-{2B559F4E-6401-4B55-9458-589CB13A390A}" dt="2023-05-27T10:04:51.730" v="427"/>
          <ac:spMkLst>
            <pc:docMk/>
            <pc:sldMk cId="1713541169" sldId="287"/>
            <ac:spMk id="18" creationId="{3D1261CC-E6FC-2637-179F-1847E3E161BA}"/>
          </ac:spMkLst>
        </pc:spChg>
        <pc:spChg chg="add">
          <ac:chgData name="Massimiliano Sirgiovanni" userId="cd2166b1bd31ac3f" providerId="Windows Live" clId="Web-{2B559F4E-6401-4B55-9458-589CB13A390A}" dt="2023-05-27T08:45:02.096" v="4"/>
          <ac:spMkLst>
            <pc:docMk/>
            <pc:sldMk cId="1713541169" sldId="287"/>
            <ac:spMk id="19" creationId="{C13237C8-E62C-4F0D-A318-BD6FB6C2D138}"/>
          </ac:spMkLst>
        </pc:spChg>
        <pc:spChg chg="del">
          <ac:chgData name="Massimiliano Sirgiovanni" userId="cd2166b1bd31ac3f" providerId="Windows Live" clId="Web-{2B559F4E-6401-4B55-9458-589CB13A390A}" dt="2023-05-27T10:04:50.683" v="426"/>
          <ac:spMkLst>
            <pc:docMk/>
            <pc:sldMk cId="1713541169" sldId="287"/>
            <ac:spMk id="20" creationId="{88E3043E-20A4-BCC2-66D0-3C3A67ECCB6D}"/>
          </ac:spMkLst>
        </pc:spChg>
        <pc:spChg chg="add">
          <ac:chgData name="Massimiliano Sirgiovanni" userId="cd2166b1bd31ac3f" providerId="Windows Live" clId="Web-{2B559F4E-6401-4B55-9458-589CB13A390A}" dt="2023-05-27T08:45:02.096" v="4"/>
          <ac:spMkLst>
            <pc:docMk/>
            <pc:sldMk cId="1713541169" sldId="287"/>
            <ac:spMk id="21" creationId="{19C9EAEA-39D0-4B0E-A0EB-51E7B26740B1}"/>
          </ac:spMkLst>
        </pc:spChg>
        <pc:grpChg chg="add">
          <ac:chgData name="Massimiliano Sirgiovanni" userId="cd2166b1bd31ac3f" providerId="Windows Live" clId="Web-{2B559F4E-6401-4B55-9458-589CB13A390A}" dt="2023-05-27T08:45:02.096" v="4"/>
          <ac:grpSpMkLst>
            <pc:docMk/>
            <pc:sldMk cId="1713541169" sldId="287"/>
            <ac:grpSpMk id="13" creationId="{1DE889C7-FAD6-4397-98E2-05D503484459}"/>
          </ac:grpSpMkLst>
        </pc:grpChg>
        <pc:graphicFrameChg chg="mod modGraphic">
          <ac:chgData name="Massimiliano Sirgiovanni" userId="cd2166b1bd31ac3f" providerId="Windows Live" clId="Web-{2B559F4E-6401-4B55-9458-589CB13A390A}" dt="2023-05-27T10:20:57.469" v="583"/>
          <ac:graphicFrameMkLst>
            <pc:docMk/>
            <pc:sldMk cId="1713541169" sldId="287"/>
            <ac:graphicFrameMk id="22" creationId="{8A1AE00F-5DF6-816B-9989-13CF07440068}"/>
          </ac:graphicFrameMkLst>
        </pc:graphicFrameChg>
        <pc:picChg chg="add mod ord">
          <ac:chgData name="Massimiliano Sirgiovanni" userId="cd2166b1bd31ac3f" providerId="Windows Live" clId="Web-{2B559F4E-6401-4B55-9458-589CB13A390A}" dt="2023-05-27T08:45:02.096" v="4"/>
          <ac:picMkLst>
            <pc:docMk/>
            <pc:sldMk cId="1713541169" sldId="287"/>
            <ac:picMk id="4" creationId="{2DE23F1C-01ED-7770-2DCF-55D5850E2950}"/>
          </ac:picMkLst>
        </pc:picChg>
        <pc:inkChg chg="del">
          <ac:chgData name="Massimiliano Sirgiovanni" userId="cd2166b1bd31ac3f" providerId="Windows Live" clId="Web-{2B559F4E-6401-4B55-9458-589CB13A390A}" dt="2023-05-27T10:04:58.184" v="429"/>
          <ac:inkMkLst>
            <pc:docMk/>
            <pc:sldMk cId="1713541169" sldId="287"/>
            <ac:inkMk id="24" creationId="{97D187E9-0D39-9035-9428-1B5D01578B9E}"/>
          </ac:inkMkLst>
        </pc:inkChg>
        <pc:inkChg chg="del">
          <ac:chgData name="Massimiliano Sirgiovanni" userId="cd2166b1bd31ac3f" providerId="Windows Live" clId="Web-{2B559F4E-6401-4B55-9458-589CB13A390A}" dt="2023-05-27T10:05:06.278" v="431"/>
          <ac:inkMkLst>
            <pc:docMk/>
            <pc:sldMk cId="1713541169" sldId="287"/>
            <ac:inkMk id="25" creationId="{9511375B-0357-4760-3788-753CF1996222}"/>
          </ac:inkMkLst>
        </pc:inkChg>
      </pc:sldChg>
      <pc:sldChg chg="addSp delSp modSp new mod ord setBg">
        <pc:chgData name="Massimiliano Sirgiovanni" userId="cd2166b1bd31ac3f" providerId="Windows Live" clId="Web-{2B559F4E-6401-4B55-9458-589CB13A390A}" dt="2023-05-27T09:53:54.529" v="356"/>
        <pc:sldMkLst>
          <pc:docMk/>
          <pc:sldMk cId="3820487761" sldId="288"/>
        </pc:sldMkLst>
        <pc:spChg chg="del">
          <ac:chgData name="Massimiliano Sirgiovanni" userId="cd2166b1bd31ac3f" providerId="Windows Live" clId="Web-{2B559F4E-6401-4B55-9458-589CB13A390A}" dt="2023-05-27T09:35:41.047" v="271"/>
          <ac:spMkLst>
            <pc:docMk/>
            <pc:sldMk cId="3820487761" sldId="288"/>
            <ac:spMk id="2" creationId="{13EAC0DE-9976-62AF-464F-D60F98903ABF}"/>
          </ac:spMkLst>
        </pc:spChg>
        <pc:spChg chg="del">
          <ac:chgData name="Massimiliano Sirgiovanni" userId="cd2166b1bd31ac3f" providerId="Windows Live" clId="Web-{2B559F4E-6401-4B55-9458-589CB13A390A}" dt="2023-05-27T09:35:38.265" v="270"/>
          <ac:spMkLst>
            <pc:docMk/>
            <pc:sldMk cId="3820487761" sldId="288"/>
            <ac:spMk id="3" creationId="{1E237DAE-DF92-F997-DFD6-50351AED767B}"/>
          </ac:spMkLst>
        </pc:spChg>
        <pc:spChg chg="add del mod">
          <ac:chgData name="Massimiliano Sirgiovanni" userId="cd2166b1bd31ac3f" providerId="Windows Live" clId="Web-{2B559F4E-6401-4B55-9458-589CB13A390A}" dt="2023-05-27T09:42:46.701" v="282"/>
          <ac:spMkLst>
            <pc:docMk/>
            <pc:sldMk cId="3820487761" sldId="288"/>
            <ac:spMk id="8" creationId="{E354D0C1-78C7-D189-C190-D91AA9E122E1}"/>
          </ac:spMkLst>
        </pc:spChg>
        <pc:spChg chg="add del mod">
          <ac:chgData name="Massimiliano Sirgiovanni" userId="cd2166b1bd31ac3f" providerId="Windows Live" clId="Web-{2B559F4E-6401-4B55-9458-589CB13A390A}" dt="2023-05-27T09:44:30.427" v="300"/>
          <ac:spMkLst>
            <pc:docMk/>
            <pc:sldMk cId="3820487761" sldId="288"/>
            <ac:spMk id="12" creationId="{A56C3B96-BB81-CD45-1B23-1E668AD4C4DB}"/>
          </ac:spMkLst>
        </pc:spChg>
        <pc:spChg chg="add mod">
          <ac:chgData name="Massimiliano Sirgiovanni" userId="cd2166b1bd31ac3f" providerId="Windows Live" clId="Web-{2B559F4E-6401-4B55-9458-589CB13A390A}" dt="2023-05-27T09:45:31.103" v="319" actId="1076"/>
          <ac:spMkLst>
            <pc:docMk/>
            <pc:sldMk cId="3820487761" sldId="288"/>
            <ac:spMk id="13" creationId="{1C478479-813D-760C-CA22-DEDA98135BD7}"/>
          </ac:spMkLst>
        </pc:spChg>
        <pc:spChg chg="add">
          <ac:chgData name="Massimiliano Sirgiovanni" userId="cd2166b1bd31ac3f" providerId="Windows Live" clId="Web-{2B559F4E-6401-4B55-9458-589CB13A390A}" dt="2023-05-27T09:43:44.721" v="289"/>
          <ac:spMkLst>
            <pc:docMk/>
            <pc:sldMk cId="3820487761" sldId="288"/>
            <ac:spMk id="14" creationId="{6F79B0DD-2C63-4EE5-804F-B8E391FC1E45}"/>
          </ac:spMkLst>
        </pc:spChg>
        <pc:spChg chg="add mod">
          <ac:chgData name="Massimiliano Sirgiovanni" userId="cd2166b1bd31ac3f" providerId="Windows Live" clId="Web-{2B559F4E-6401-4B55-9458-589CB13A390A}" dt="2023-05-27T09:46:47.749" v="333" actId="1076"/>
          <ac:spMkLst>
            <pc:docMk/>
            <pc:sldMk cId="3820487761" sldId="288"/>
            <ac:spMk id="15" creationId="{CCD1806D-6B9B-FAE4-5DAC-E7C728312526}"/>
          </ac:spMkLst>
        </pc:spChg>
        <pc:spChg chg="add">
          <ac:chgData name="Massimiliano Sirgiovanni" userId="cd2166b1bd31ac3f" providerId="Windows Live" clId="Web-{2B559F4E-6401-4B55-9458-589CB13A390A}" dt="2023-05-27T09:43:44.721" v="289"/>
          <ac:spMkLst>
            <pc:docMk/>
            <pc:sldMk cId="3820487761" sldId="288"/>
            <ac:spMk id="16" creationId="{627DB8AB-CD55-4C8F-9043-52652B89231A}"/>
          </ac:spMkLst>
        </pc:spChg>
        <pc:spChg chg="add mod">
          <ac:chgData name="Massimiliano Sirgiovanni" userId="cd2166b1bd31ac3f" providerId="Windows Live" clId="Web-{2B559F4E-6401-4B55-9458-589CB13A390A}" dt="2023-05-27T09:47:16.204" v="336" actId="1076"/>
          <ac:spMkLst>
            <pc:docMk/>
            <pc:sldMk cId="3820487761" sldId="288"/>
            <ac:spMk id="17" creationId="{3C9EA9F5-FC06-FD21-7923-5C7DF4F0271C}"/>
          </ac:spMkLst>
        </pc:spChg>
        <pc:spChg chg="add">
          <ac:chgData name="Massimiliano Sirgiovanni" userId="cd2166b1bd31ac3f" providerId="Windows Live" clId="Web-{2B559F4E-6401-4B55-9458-589CB13A390A}" dt="2023-05-27T09:43:44.721" v="289"/>
          <ac:spMkLst>
            <pc:docMk/>
            <pc:sldMk cId="3820487761" sldId="288"/>
            <ac:spMk id="18" creationId="{53059C5A-91CB-4024-9B4E-20082E25C70B}"/>
          </ac:spMkLst>
        </pc:spChg>
        <pc:spChg chg="add mod">
          <ac:chgData name="Massimiliano Sirgiovanni" userId="cd2166b1bd31ac3f" providerId="Windows Live" clId="Web-{2B559F4E-6401-4B55-9458-589CB13A390A}" dt="2023-05-27T09:47:29.783" v="339" actId="1076"/>
          <ac:spMkLst>
            <pc:docMk/>
            <pc:sldMk cId="3820487761" sldId="288"/>
            <ac:spMk id="19" creationId="{F859E6F0-E7E2-6186-0349-986D1E70EB57}"/>
          </ac:spMkLst>
        </pc:spChg>
        <pc:spChg chg="add">
          <ac:chgData name="Massimiliano Sirgiovanni" userId="cd2166b1bd31ac3f" providerId="Windows Live" clId="Web-{2B559F4E-6401-4B55-9458-589CB13A390A}" dt="2023-05-27T09:43:44.721" v="289"/>
          <ac:spMkLst>
            <pc:docMk/>
            <pc:sldMk cId="3820487761" sldId="288"/>
            <ac:spMk id="20" creationId="{184884BF-A898-4EFF-9504-E13EBE3FF62E}"/>
          </ac:spMkLst>
        </pc:spChg>
        <pc:spChg chg="add">
          <ac:chgData name="Massimiliano Sirgiovanni" userId="cd2166b1bd31ac3f" providerId="Windows Live" clId="Web-{2B559F4E-6401-4B55-9458-589CB13A390A}" dt="2023-05-27T09:43:44.721" v="289"/>
          <ac:spMkLst>
            <pc:docMk/>
            <pc:sldMk cId="3820487761" sldId="288"/>
            <ac:spMk id="22" creationId="{7B32D337-FDA6-4468-ADB1-7038E5FC0BA9}"/>
          </ac:spMkLst>
        </pc:spChg>
        <pc:spChg chg="add del mod">
          <ac:chgData name="Massimiliano Sirgiovanni" userId="cd2166b1bd31ac3f" providerId="Windows Live" clId="Web-{2B559F4E-6401-4B55-9458-589CB13A390A}" dt="2023-05-27T09:48:07.208" v="341"/>
          <ac:spMkLst>
            <pc:docMk/>
            <pc:sldMk cId="3820487761" sldId="288"/>
            <ac:spMk id="23" creationId="{B0A0A848-0A1E-8CF8-7E7C-9B5068AC4DC7}"/>
          </ac:spMkLst>
        </pc:spChg>
        <pc:picChg chg="del">
          <ac:chgData name="Massimiliano Sirgiovanni" userId="cd2166b1bd31ac3f" providerId="Windows Live" clId="Web-{2B559F4E-6401-4B55-9458-589CB13A390A}" dt="2023-05-27T09:53:54.529" v="356"/>
          <ac:picMkLst>
            <pc:docMk/>
            <pc:sldMk cId="3820487761" sldId="288"/>
            <ac:picMk id="2" creationId="{ABF9E9B1-3533-B55D-07BB-DE4E99DA8CDD}"/>
          </ac:picMkLst>
        </pc:picChg>
        <pc:picChg chg="del">
          <ac:chgData name="Massimiliano Sirgiovanni" userId="cd2166b1bd31ac3f" providerId="Windows Live" clId="Web-{2B559F4E-6401-4B55-9458-589CB13A390A}" dt="2023-05-27T09:46:49.171" v="334"/>
          <ac:picMkLst>
            <pc:docMk/>
            <pc:sldMk cId="3820487761" sldId="288"/>
            <ac:picMk id="2" creationId="{C04C65F6-6455-634C-B48C-88DAF7FFE038}"/>
          </ac:picMkLst>
        </pc:picChg>
        <pc:picChg chg="del">
          <ac:chgData name="Massimiliano Sirgiovanni" userId="cd2166b1bd31ac3f" providerId="Windows Live" clId="Web-{2B559F4E-6401-4B55-9458-589CB13A390A}" dt="2023-05-27T09:48:06.426" v="340"/>
          <ac:picMkLst>
            <pc:docMk/>
            <pc:sldMk cId="3820487761" sldId="288"/>
            <ac:picMk id="3" creationId="{66CAE29F-E15B-70E8-A9E5-43B8B3AF3E23}"/>
          </ac:picMkLst>
        </pc:picChg>
        <pc:picChg chg="del">
          <ac:chgData name="Massimiliano Sirgiovanni" userId="cd2166b1bd31ac3f" providerId="Windows Live" clId="Web-{2B559F4E-6401-4B55-9458-589CB13A390A}" dt="2023-05-27T09:42:44.310" v="281"/>
          <ac:picMkLst>
            <pc:docMk/>
            <pc:sldMk cId="3820487761" sldId="288"/>
            <ac:picMk id="3" creationId="{CBFA6011-D2E4-E965-9F93-792285C376C4}"/>
          </ac:picMkLst>
        </pc:picChg>
        <pc:picChg chg="add mod">
          <ac:chgData name="Massimiliano Sirgiovanni" userId="cd2166b1bd31ac3f" providerId="Windows Live" clId="Web-{2B559F4E-6401-4B55-9458-589CB13A390A}" dt="2023-05-27T09:45:11.571" v="309" actId="1076"/>
          <ac:picMkLst>
            <pc:docMk/>
            <pc:sldMk cId="3820487761" sldId="288"/>
            <ac:picMk id="4" creationId="{5A19F636-C06F-EF12-BF50-A288E1D2EA70}"/>
          </ac:picMkLst>
        </pc:picChg>
        <pc:picChg chg="add mod ord">
          <ac:chgData name="Massimiliano Sirgiovanni" userId="cd2166b1bd31ac3f" providerId="Windows Live" clId="Web-{2B559F4E-6401-4B55-9458-589CB13A390A}" dt="2023-05-27T09:46:39.342" v="331" actId="1076"/>
          <ac:picMkLst>
            <pc:docMk/>
            <pc:sldMk cId="3820487761" sldId="288"/>
            <ac:picMk id="5" creationId="{72240BEC-6EC7-82B9-AC54-2482AA23741D}"/>
          </ac:picMkLst>
        </pc:picChg>
        <pc:picChg chg="add mod">
          <ac:chgData name="Massimiliano Sirgiovanni" userId="cd2166b1bd31ac3f" providerId="Windows Live" clId="Web-{2B559F4E-6401-4B55-9458-589CB13A390A}" dt="2023-05-27T09:44:37.428" v="303" actId="1076"/>
          <ac:picMkLst>
            <pc:docMk/>
            <pc:sldMk cId="3820487761" sldId="288"/>
            <ac:picMk id="6" creationId="{7E197CA0-028D-C747-70E6-93B724019998}"/>
          </ac:picMkLst>
        </pc:picChg>
        <pc:picChg chg="add mod ord">
          <ac:chgData name="Massimiliano Sirgiovanni" userId="cd2166b1bd31ac3f" providerId="Windows Live" clId="Web-{2B559F4E-6401-4B55-9458-589CB13A390A}" dt="2023-05-27T09:46:34.420" v="329" actId="1076"/>
          <ac:picMkLst>
            <pc:docMk/>
            <pc:sldMk cId="3820487761" sldId="288"/>
            <ac:picMk id="9" creationId="{860EF6A2-AB0B-5C5D-721F-FF2CEF9A271F}"/>
          </ac:picMkLst>
        </pc:picChg>
        <pc:picChg chg="del">
          <ac:chgData name="Massimiliano Sirgiovanni" userId="cd2166b1bd31ac3f" providerId="Windows Live" clId="Web-{2B559F4E-6401-4B55-9458-589CB13A390A}" dt="2023-05-27T09:44:26.942" v="299"/>
          <ac:picMkLst>
            <pc:docMk/>
            <pc:sldMk cId="3820487761" sldId="288"/>
            <ac:picMk id="10" creationId="{003A401A-8032-FAF8-A7F8-7861BB64F1C9}"/>
          </ac:picMkLst>
        </pc:picChg>
        <pc:picChg chg="add mod ord">
          <ac:chgData name="Massimiliano Sirgiovanni" userId="cd2166b1bd31ac3f" providerId="Windows Live" clId="Web-{2B559F4E-6401-4B55-9458-589CB13A390A}" dt="2023-05-27T09:48:26.303" v="347" actId="1076"/>
          <ac:picMkLst>
            <pc:docMk/>
            <pc:sldMk cId="3820487761" sldId="288"/>
            <ac:picMk id="24" creationId="{AD228F0D-4623-9985-E203-A7021D5F3BA0}"/>
          </ac:picMkLst>
        </pc:picChg>
      </pc:sldChg>
      <pc:sldChg chg="addSp delSp modSp new mod setBg">
        <pc:chgData name="Massimiliano Sirgiovanni" userId="cd2166b1bd31ac3f" providerId="Windows Live" clId="Web-{2B559F4E-6401-4B55-9458-589CB13A390A}" dt="2023-05-27T10:04:30.885" v="420"/>
        <pc:sldMkLst>
          <pc:docMk/>
          <pc:sldMk cId="1334981209" sldId="289"/>
        </pc:sldMkLst>
        <pc:spChg chg="del">
          <ac:chgData name="Massimiliano Sirgiovanni" userId="cd2166b1bd31ac3f" providerId="Windows Live" clId="Web-{2B559F4E-6401-4B55-9458-589CB13A390A}" dt="2023-05-27T09:55:50.724" v="358"/>
          <ac:spMkLst>
            <pc:docMk/>
            <pc:sldMk cId="1334981209" sldId="289"/>
            <ac:spMk id="2" creationId="{F417ED7F-1F1D-F438-7D04-99FCB28DF010}"/>
          </ac:spMkLst>
        </pc:spChg>
        <pc:spChg chg="add del mod">
          <ac:chgData name="Massimiliano Sirgiovanni" userId="cd2166b1bd31ac3f" providerId="Windows Live" clId="Web-{2B559F4E-6401-4B55-9458-589CB13A390A}" dt="2023-05-27T09:55:51.693" v="359"/>
          <ac:spMkLst>
            <pc:docMk/>
            <pc:sldMk cId="1334981209" sldId="289"/>
            <ac:spMk id="6" creationId="{43F66A12-2883-7D09-407A-649B6042EB65}"/>
          </ac:spMkLst>
        </pc:spChg>
        <pc:spChg chg="add del">
          <ac:chgData name="Massimiliano Sirgiovanni" userId="cd2166b1bd31ac3f" providerId="Windows Live" clId="Web-{2B559F4E-6401-4B55-9458-589CB13A390A}" dt="2023-05-27T10:01:53.812" v="393"/>
          <ac:spMkLst>
            <pc:docMk/>
            <pc:sldMk cId="1334981209" sldId="289"/>
            <ac:spMk id="10" creationId="{C85C7A71-0206-9689-BDAD-C879B521087F}"/>
          </ac:spMkLst>
        </pc:spChg>
        <pc:spChg chg="add mod">
          <ac:chgData name="Massimiliano Sirgiovanni" userId="cd2166b1bd31ac3f" providerId="Windows Live" clId="Web-{2B559F4E-6401-4B55-9458-589CB13A390A}" dt="2023-05-27T10:02:15.798" v="400" actId="1076"/>
          <ac:spMkLst>
            <pc:docMk/>
            <pc:sldMk cId="1334981209" sldId="289"/>
            <ac:spMk id="12" creationId="{898D589B-C447-2E06-123B-7BF983B61D48}"/>
          </ac:spMkLst>
        </pc:spChg>
        <pc:spChg chg="add mod">
          <ac:chgData name="Massimiliano Sirgiovanni" userId="cd2166b1bd31ac3f" providerId="Windows Live" clId="Web-{2B559F4E-6401-4B55-9458-589CB13A390A}" dt="2023-05-27T10:02:31.721" v="405" actId="20577"/>
          <ac:spMkLst>
            <pc:docMk/>
            <pc:sldMk cId="1334981209" sldId="289"/>
            <ac:spMk id="13" creationId="{69FE71DB-E515-5FD3-9194-ACE2E527FBC8}"/>
          </ac:spMkLst>
        </pc:spChg>
        <pc:spChg chg="add">
          <ac:chgData name="Massimiliano Sirgiovanni" userId="cd2166b1bd31ac3f" providerId="Windows Live" clId="Web-{2B559F4E-6401-4B55-9458-589CB13A390A}" dt="2023-05-27T10:00:29.134" v="383"/>
          <ac:spMkLst>
            <pc:docMk/>
            <pc:sldMk cId="1334981209" sldId="289"/>
            <ac:spMk id="14" creationId="{C96C8BAF-68F3-4B78-B238-35DF5D86560D}"/>
          </ac:spMkLst>
        </pc:spChg>
        <pc:spChg chg="add mod">
          <ac:chgData name="Massimiliano Sirgiovanni" userId="cd2166b1bd31ac3f" providerId="Windows Live" clId="Web-{2B559F4E-6401-4B55-9458-589CB13A390A}" dt="2023-05-27T10:02:40.018" v="419" actId="20577"/>
          <ac:spMkLst>
            <pc:docMk/>
            <pc:sldMk cId="1334981209" sldId="289"/>
            <ac:spMk id="15" creationId="{3A9F4E0B-A62F-B890-8F15-A783F0F78A06}"/>
          </ac:spMkLst>
        </pc:spChg>
        <pc:grpChg chg="add">
          <ac:chgData name="Massimiliano Sirgiovanni" userId="cd2166b1bd31ac3f" providerId="Windows Live" clId="Web-{2B559F4E-6401-4B55-9458-589CB13A390A}" dt="2023-05-27T10:00:29.134" v="383"/>
          <ac:grpSpMkLst>
            <pc:docMk/>
            <pc:sldMk cId="1334981209" sldId="289"/>
            <ac:grpSpMk id="16" creationId="{4F4CD6D0-5A87-4BA2-A13A-0E40511C3CFA}"/>
          </ac:grpSpMkLst>
        </pc:grpChg>
        <pc:grpChg chg="add">
          <ac:chgData name="Massimiliano Sirgiovanni" userId="cd2166b1bd31ac3f" providerId="Windows Live" clId="Web-{2B559F4E-6401-4B55-9458-589CB13A390A}" dt="2023-05-27T10:00:29.134" v="383"/>
          <ac:grpSpMkLst>
            <pc:docMk/>
            <pc:sldMk cId="1334981209" sldId="289"/>
            <ac:grpSpMk id="20" creationId="{E9537076-EF48-4F72-9164-FD8260D550AC}"/>
          </ac:grpSpMkLst>
        </pc:grpChg>
        <pc:grpChg chg="add">
          <ac:chgData name="Massimiliano Sirgiovanni" userId="cd2166b1bd31ac3f" providerId="Windows Live" clId="Web-{2B559F4E-6401-4B55-9458-589CB13A390A}" dt="2023-05-27T10:00:29.134" v="383"/>
          <ac:grpSpMkLst>
            <pc:docMk/>
            <pc:sldMk cId="1334981209" sldId="289"/>
            <ac:grpSpMk id="24" creationId="{6EFC3492-86BD-4D75-B5B4-C2DBFE0BD106}"/>
          </ac:grpSpMkLst>
        </pc:grpChg>
        <pc:picChg chg="del">
          <ac:chgData name="Massimiliano Sirgiovanni" userId="cd2166b1bd31ac3f" providerId="Windows Live" clId="Web-{2B559F4E-6401-4B55-9458-589CB13A390A}" dt="2023-05-27T10:01:38.514" v="391"/>
          <ac:picMkLst>
            <pc:docMk/>
            <pc:sldMk cId="1334981209" sldId="289"/>
            <ac:picMk id="3" creationId="{7410AD90-F48F-760F-79C0-EE2CF97B4E6D}"/>
          </ac:picMkLst>
        </pc:picChg>
        <pc:picChg chg="del">
          <ac:chgData name="Massimiliano Sirgiovanni" userId="cd2166b1bd31ac3f" providerId="Windows Live" clId="Web-{2B559F4E-6401-4B55-9458-589CB13A390A}" dt="2023-05-27T10:04:30.885" v="420"/>
          <ac:picMkLst>
            <pc:docMk/>
            <pc:sldMk cId="1334981209" sldId="289"/>
            <ac:picMk id="4" creationId="{0631DC0B-2C2E-B7D5-9537-60F61641BDB7}"/>
          </ac:picMkLst>
        </pc:picChg>
        <pc:picChg chg="del">
          <ac:chgData name="Massimiliano Sirgiovanni" userId="cd2166b1bd31ac3f" providerId="Windows Live" clId="Web-{2B559F4E-6401-4B55-9458-589CB13A390A}" dt="2023-05-27T09:55:49.240" v="357"/>
          <ac:picMkLst>
            <pc:docMk/>
            <pc:sldMk cId="1334981209" sldId="289"/>
            <ac:picMk id="4" creationId="{2D64AA1A-8DC1-F28A-A4B5-39FBE673D9E5}"/>
          </ac:picMkLst>
        </pc:picChg>
        <pc:picChg chg="add mod ord">
          <ac:chgData name="Massimiliano Sirgiovanni" userId="cd2166b1bd31ac3f" providerId="Windows Live" clId="Web-{2B559F4E-6401-4B55-9458-589CB13A390A}" dt="2023-05-27T10:01:16.137" v="390" actId="1076"/>
          <ac:picMkLst>
            <pc:docMk/>
            <pc:sldMk cId="1334981209" sldId="289"/>
            <ac:picMk id="7" creationId="{29B3DD70-1C8E-2B2F-A432-21367A2FCF45}"/>
          </ac:picMkLst>
        </pc:picChg>
        <pc:picChg chg="add mod ord">
          <ac:chgData name="Massimiliano Sirgiovanni" userId="cd2166b1bd31ac3f" providerId="Windows Live" clId="Web-{2B559F4E-6401-4B55-9458-589CB13A390A}" dt="2023-05-27T10:01:10.434" v="389" actId="1076"/>
          <ac:picMkLst>
            <pc:docMk/>
            <pc:sldMk cId="1334981209" sldId="289"/>
            <ac:picMk id="8" creationId="{37E084AA-DCC7-168C-A928-050CC653F807}"/>
          </ac:picMkLst>
        </pc:picChg>
        <pc:picChg chg="add mod ord">
          <ac:chgData name="Massimiliano Sirgiovanni" userId="cd2166b1bd31ac3f" providerId="Windows Live" clId="Web-{2B559F4E-6401-4B55-9458-589CB13A390A}" dt="2023-05-27T10:01:07.496" v="388" actId="1076"/>
          <ac:picMkLst>
            <pc:docMk/>
            <pc:sldMk cId="1334981209" sldId="289"/>
            <ac:picMk id="9" creationId="{028BDA9A-6AEE-F492-34D3-07DF2E68382B}"/>
          </ac:picMkLst>
        </pc:picChg>
      </pc:sldChg>
      <pc:sldChg chg="addSp delSp modSp new mod setBg">
        <pc:chgData name="Massimiliano Sirgiovanni" userId="cd2166b1bd31ac3f" providerId="Windows Live" clId="Web-{2B559F4E-6401-4B55-9458-589CB13A390A}" dt="2023-05-27T09:50:34.062" v="355"/>
        <pc:sldMkLst>
          <pc:docMk/>
          <pc:sldMk cId="3914788754" sldId="290"/>
        </pc:sldMkLst>
        <pc:spChg chg="mod">
          <ac:chgData name="Massimiliano Sirgiovanni" userId="cd2166b1bd31ac3f" providerId="Windows Live" clId="Web-{2B559F4E-6401-4B55-9458-589CB13A390A}" dt="2023-05-27T09:50:34.062" v="355"/>
          <ac:spMkLst>
            <pc:docMk/>
            <pc:sldMk cId="3914788754" sldId="290"/>
            <ac:spMk id="2" creationId="{CCB371CE-6F9D-4339-F38F-D6574299EF6E}"/>
          </ac:spMkLst>
        </pc:spChg>
        <pc:spChg chg="del">
          <ac:chgData name="Massimiliano Sirgiovanni" userId="cd2166b1bd31ac3f" providerId="Windows Live" clId="Web-{2B559F4E-6401-4B55-9458-589CB13A390A}" dt="2023-05-27T09:50:19.170" v="352"/>
          <ac:spMkLst>
            <pc:docMk/>
            <pc:sldMk cId="3914788754" sldId="290"/>
            <ac:spMk id="3" creationId="{001BFA05-BB61-8122-91FB-1EBDD168EDFF}"/>
          </ac:spMkLst>
        </pc:spChg>
        <pc:spChg chg="add del">
          <ac:chgData name="Massimiliano Sirgiovanni" userId="cd2166b1bd31ac3f" providerId="Windows Live" clId="Web-{2B559F4E-6401-4B55-9458-589CB13A390A}" dt="2023-05-27T09:50:34.062" v="355"/>
          <ac:spMkLst>
            <pc:docMk/>
            <pc:sldMk cId="3914788754" sldId="290"/>
            <ac:spMk id="8" creationId="{751AE047-9929-E48B-0ADE-99A5EE35DB21}"/>
          </ac:spMkLst>
        </pc:spChg>
        <pc:spChg chg="add del">
          <ac:chgData name="Massimiliano Sirgiovanni" userId="cd2166b1bd31ac3f" providerId="Windows Live" clId="Web-{2B559F4E-6401-4B55-9458-589CB13A390A}" dt="2023-05-27T09:50:34.062" v="355"/>
          <ac:spMkLst>
            <pc:docMk/>
            <pc:sldMk cId="3914788754" sldId="290"/>
            <ac:spMk id="11" creationId="{8108D317-7CBD-4897-BD1F-959436D2A3BE}"/>
          </ac:spMkLst>
        </pc:spChg>
        <pc:spChg chg="add del">
          <ac:chgData name="Massimiliano Sirgiovanni" userId="cd2166b1bd31ac3f" providerId="Windows Live" clId="Web-{2B559F4E-6401-4B55-9458-589CB13A390A}" dt="2023-05-27T09:50:34.062" v="355"/>
          <ac:spMkLst>
            <pc:docMk/>
            <pc:sldMk cId="3914788754" sldId="290"/>
            <ac:spMk id="13" creationId="{D6297641-8B9F-4767-9606-8A11313227BF}"/>
          </ac:spMkLst>
        </pc:spChg>
        <pc:spChg chg="add del">
          <ac:chgData name="Massimiliano Sirgiovanni" userId="cd2166b1bd31ac3f" providerId="Windows Live" clId="Web-{2B559F4E-6401-4B55-9458-589CB13A390A}" dt="2023-05-27T09:50:34.062" v="355"/>
          <ac:spMkLst>
            <pc:docMk/>
            <pc:sldMk cId="3914788754" sldId="290"/>
            <ac:spMk id="15" creationId="{D8F3CA65-EA00-46B4-9616-39E6853F7BED}"/>
          </ac:spMkLst>
        </pc:spChg>
        <pc:picChg chg="add mod ord">
          <ac:chgData name="Massimiliano Sirgiovanni" userId="cd2166b1bd31ac3f" providerId="Windows Live" clId="Web-{2B559F4E-6401-4B55-9458-589CB13A390A}" dt="2023-05-27T09:50:34.062" v="355"/>
          <ac:picMkLst>
            <pc:docMk/>
            <pc:sldMk cId="3914788754" sldId="290"/>
            <ac:picMk id="4" creationId="{01782DEB-28A6-97A8-A7F6-854BB066BF33}"/>
          </ac:picMkLst>
        </pc:picChg>
      </pc:sldChg>
      <pc:sldChg chg="addSp delSp modSp new mod setBg">
        <pc:chgData name="Massimiliano Sirgiovanni" userId="cd2166b1bd31ac3f" providerId="Windows Live" clId="Web-{2B559F4E-6401-4B55-9458-589CB13A390A}" dt="2023-05-27T10:43:34.444" v="629" actId="1076"/>
        <pc:sldMkLst>
          <pc:docMk/>
          <pc:sldMk cId="2973035065" sldId="291"/>
        </pc:sldMkLst>
        <pc:spChg chg="add del">
          <ac:chgData name="Massimiliano Sirgiovanni" userId="cd2166b1bd31ac3f" providerId="Windows Live" clId="Web-{2B559F4E-6401-4B55-9458-589CB13A390A}" dt="2023-05-27T10:42:11.813" v="618"/>
          <ac:spMkLst>
            <pc:docMk/>
            <pc:sldMk cId="2973035065" sldId="291"/>
            <ac:spMk id="2" creationId="{DB204664-C66A-428B-5F66-E16D7CA5726A}"/>
          </ac:spMkLst>
        </pc:spChg>
        <pc:spChg chg="del">
          <ac:chgData name="Massimiliano Sirgiovanni" userId="cd2166b1bd31ac3f" providerId="Windows Live" clId="Web-{2B559F4E-6401-4B55-9458-589CB13A390A}" dt="2023-05-27T10:42:02.812" v="615"/>
          <ac:spMkLst>
            <pc:docMk/>
            <pc:sldMk cId="2973035065" sldId="291"/>
            <ac:spMk id="3" creationId="{A4977AFE-005B-C669-2829-E7C7518B3F0E}"/>
          </ac:spMkLst>
        </pc:spChg>
        <pc:spChg chg="add del">
          <ac:chgData name="Massimiliano Sirgiovanni" userId="cd2166b1bd31ac3f" providerId="Windows Live" clId="Web-{2B559F4E-6401-4B55-9458-589CB13A390A}" dt="2023-05-27T10:42:11.797" v="617"/>
          <ac:spMkLst>
            <pc:docMk/>
            <pc:sldMk cId="2973035065" sldId="291"/>
            <ac:spMk id="9" creationId="{59F81F08-B3D2-4FCD-AA95-9A7D77BA2542}"/>
          </ac:spMkLst>
        </pc:spChg>
        <pc:spChg chg="add del">
          <ac:chgData name="Massimiliano Sirgiovanni" userId="cd2166b1bd31ac3f" providerId="Windows Live" clId="Web-{2B559F4E-6401-4B55-9458-589CB13A390A}" dt="2023-05-27T10:42:11.797" v="617"/>
          <ac:spMkLst>
            <pc:docMk/>
            <pc:sldMk cId="2973035065" sldId="291"/>
            <ac:spMk id="11" creationId="{66537C28-7D02-447F-9F0C-36DE2D1BF6C2}"/>
          </ac:spMkLst>
        </pc:spChg>
        <pc:spChg chg="add del">
          <ac:chgData name="Massimiliano Sirgiovanni" userId="cd2166b1bd31ac3f" providerId="Windows Live" clId="Web-{2B559F4E-6401-4B55-9458-589CB13A390A}" dt="2023-05-27T10:42:11.797" v="617"/>
          <ac:spMkLst>
            <pc:docMk/>
            <pc:sldMk cId="2973035065" sldId="291"/>
            <ac:spMk id="13" creationId="{4EA3CC4C-B1A0-4F1A-9CF7-5A51A4EDEE14}"/>
          </ac:spMkLst>
        </pc:spChg>
        <pc:spChg chg="add">
          <ac:chgData name="Massimiliano Sirgiovanni" userId="cd2166b1bd31ac3f" providerId="Windows Live" clId="Web-{2B559F4E-6401-4B55-9458-589CB13A390A}" dt="2023-05-27T10:42:11.813" v="618"/>
          <ac:spMkLst>
            <pc:docMk/>
            <pc:sldMk cId="2973035065" sldId="291"/>
            <ac:spMk id="15" creationId="{3783CA14-24A1-485C-8B30-D6A5D87987AD}"/>
          </ac:spMkLst>
        </pc:spChg>
        <pc:spChg chg="add ord">
          <ac:chgData name="Massimiliano Sirgiovanni" userId="cd2166b1bd31ac3f" providerId="Windows Live" clId="Web-{2B559F4E-6401-4B55-9458-589CB13A390A}" dt="2023-05-27T10:43:00.769" v="622"/>
          <ac:spMkLst>
            <pc:docMk/>
            <pc:sldMk cId="2973035065" sldId="291"/>
            <ac:spMk id="16" creationId="{F3060C83-F051-4F0E-ABAD-AA0DFC48B218}"/>
          </ac:spMkLst>
        </pc:spChg>
        <pc:spChg chg="add">
          <ac:chgData name="Massimiliano Sirgiovanni" userId="cd2166b1bd31ac3f" providerId="Windows Live" clId="Web-{2B559F4E-6401-4B55-9458-589CB13A390A}" dt="2023-05-27T10:42:11.813" v="618"/>
          <ac:spMkLst>
            <pc:docMk/>
            <pc:sldMk cId="2973035065" sldId="291"/>
            <ac:spMk id="17" creationId="{9A97C86A-04D6-40F7-AE84-31AB43E6A846}"/>
          </ac:spMkLst>
        </pc:spChg>
        <pc:spChg chg="add">
          <ac:chgData name="Massimiliano Sirgiovanni" userId="cd2166b1bd31ac3f" providerId="Windows Live" clId="Web-{2B559F4E-6401-4B55-9458-589CB13A390A}" dt="2023-05-27T10:42:11.813" v="618"/>
          <ac:spMkLst>
            <pc:docMk/>
            <pc:sldMk cId="2973035065" sldId="291"/>
            <ac:spMk id="18" creationId="{83C98ABE-055B-441F-B07E-44F97F083C39}"/>
          </ac:spMkLst>
        </pc:spChg>
        <pc:spChg chg="add">
          <ac:chgData name="Massimiliano Sirgiovanni" userId="cd2166b1bd31ac3f" providerId="Windows Live" clId="Web-{2B559F4E-6401-4B55-9458-589CB13A390A}" dt="2023-05-27T10:42:11.813" v="618"/>
          <ac:spMkLst>
            <pc:docMk/>
            <pc:sldMk cId="2973035065" sldId="291"/>
            <ac:spMk id="19" creationId="{FF9F2414-84E8-453E-B1F3-389FDE8192D9}"/>
          </ac:spMkLst>
        </pc:spChg>
        <pc:spChg chg="add">
          <ac:chgData name="Massimiliano Sirgiovanni" userId="cd2166b1bd31ac3f" providerId="Windows Live" clId="Web-{2B559F4E-6401-4B55-9458-589CB13A390A}" dt="2023-05-27T10:42:11.813" v="618"/>
          <ac:spMkLst>
            <pc:docMk/>
            <pc:sldMk cId="2973035065" sldId="291"/>
            <ac:spMk id="20" creationId="{29FDB030-9B49-4CED-8CCD-4D99382388AC}"/>
          </ac:spMkLst>
        </pc:spChg>
        <pc:spChg chg="add">
          <ac:chgData name="Massimiliano Sirgiovanni" userId="cd2166b1bd31ac3f" providerId="Windows Live" clId="Web-{2B559F4E-6401-4B55-9458-589CB13A390A}" dt="2023-05-27T10:42:11.813" v="618"/>
          <ac:spMkLst>
            <pc:docMk/>
            <pc:sldMk cId="2973035065" sldId="291"/>
            <ac:spMk id="21" creationId="{3ECA69A1-7536-43AC-85EF-C7106179F5ED}"/>
          </ac:spMkLst>
        </pc:spChg>
        <pc:picChg chg="add mod ord">
          <ac:chgData name="Massimiliano Sirgiovanni" userId="cd2166b1bd31ac3f" providerId="Windows Live" clId="Web-{2B559F4E-6401-4B55-9458-589CB13A390A}" dt="2023-05-27T10:43:34.444" v="629" actId="1076"/>
          <ac:picMkLst>
            <pc:docMk/>
            <pc:sldMk cId="2973035065" sldId="291"/>
            <ac:picMk id="4" creationId="{57D4DDDB-086A-40AF-253C-D87479937350}"/>
          </ac:picMkLst>
        </pc:picChg>
      </pc:sldChg>
      <pc:sldChg chg="addSp delSp modSp add replId">
        <pc:chgData name="Massimiliano Sirgiovanni" userId="cd2166b1bd31ac3f" providerId="Windows Live" clId="Web-{2B559F4E-6401-4B55-9458-589CB13A390A}" dt="2023-05-27T10:48:19.635" v="680"/>
        <pc:sldMkLst>
          <pc:docMk/>
          <pc:sldMk cId="697429521" sldId="292"/>
        </pc:sldMkLst>
        <pc:spChg chg="add mod ord">
          <ac:chgData name="Massimiliano Sirgiovanni" userId="cd2166b1bd31ac3f" providerId="Windows Live" clId="Web-{2B559F4E-6401-4B55-9458-589CB13A390A}" dt="2023-05-27T10:48:19.635" v="680"/>
          <ac:spMkLst>
            <pc:docMk/>
            <pc:sldMk cId="697429521" sldId="292"/>
            <ac:spMk id="7" creationId="{A502B4EF-B1DA-0071-2B69-A68543D75219}"/>
          </ac:spMkLst>
        </pc:spChg>
        <pc:picChg chg="add mod modCrop">
          <ac:chgData name="Massimiliano Sirgiovanni" userId="cd2166b1bd31ac3f" providerId="Windows Live" clId="Web-{2B559F4E-6401-4B55-9458-589CB13A390A}" dt="2023-05-27T10:46:12.642" v="657"/>
          <ac:picMkLst>
            <pc:docMk/>
            <pc:sldMk cId="697429521" sldId="292"/>
            <ac:picMk id="3" creationId="{CC84467D-BEC3-52D5-AF20-87854251CF7A}"/>
          </ac:picMkLst>
        </pc:picChg>
        <pc:picChg chg="mod">
          <ac:chgData name="Massimiliano Sirgiovanni" userId="cd2166b1bd31ac3f" providerId="Windows Live" clId="Web-{2B559F4E-6401-4B55-9458-589CB13A390A}" dt="2023-05-27T10:47:56.509" v="675" actId="1076"/>
          <ac:picMkLst>
            <pc:docMk/>
            <pc:sldMk cId="697429521" sldId="292"/>
            <ac:picMk id="4" creationId="{57D4DDDB-086A-40AF-253C-D87479937350}"/>
          </ac:picMkLst>
        </pc:picChg>
        <pc:cxnChg chg="add del mod">
          <ac:chgData name="Massimiliano Sirgiovanni" userId="cd2166b1bd31ac3f" providerId="Windows Live" clId="Web-{2B559F4E-6401-4B55-9458-589CB13A390A}" dt="2023-05-27T10:46:24.940" v="658"/>
          <ac:cxnSpMkLst>
            <pc:docMk/>
            <pc:sldMk cId="697429521" sldId="292"/>
            <ac:cxnSpMk id="5" creationId="{A6395ABD-4069-EE2E-A6BB-7EFE7C813CD1}"/>
          </ac:cxnSpMkLst>
        </pc:cxnChg>
        <pc:cxnChg chg="add mod">
          <ac:chgData name="Massimiliano Sirgiovanni" userId="cd2166b1bd31ac3f" providerId="Windows Live" clId="Web-{2B559F4E-6401-4B55-9458-589CB13A390A}" dt="2023-05-27T10:45:32.124" v="654" actId="14100"/>
          <ac:cxnSpMkLst>
            <pc:docMk/>
            <pc:sldMk cId="697429521" sldId="292"/>
            <ac:cxnSpMk id="6" creationId="{432F35B3-3DFE-DB51-8B07-8C80F98C3BB8}"/>
          </ac:cxnSpMkLst>
        </pc:cxnChg>
      </pc:sldChg>
      <pc:sldChg chg="addSp delSp modSp new del">
        <pc:chgData name="Massimiliano Sirgiovanni" userId="cd2166b1bd31ac3f" providerId="Windows Live" clId="Web-{2B559F4E-6401-4B55-9458-589CB13A390A}" dt="2023-05-27T10:50:50.505" v="717"/>
        <pc:sldMkLst>
          <pc:docMk/>
          <pc:sldMk cId="2810154929" sldId="293"/>
        </pc:sldMkLst>
        <pc:spChg chg="del">
          <ac:chgData name="Massimiliano Sirgiovanni" userId="cd2166b1bd31ac3f" providerId="Windows Live" clId="Web-{2B559F4E-6401-4B55-9458-589CB13A390A}" dt="2023-05-27T10:49:12.967" v="683"/>
          <ac:spMkLst>
            <pc:docMk/>
            <pc:sldMk cId="2810154929" sldId="293"/>
            <ac:spMk id="2" creationId="{5886E1FC-459B-A795-8D6F-2672C7D0320D}"/>
          </ac:spMkLst>
        </pc:spChg>
        <pc:spChg chg="del">
          <ac:chgData name="Massimiliano Sirgiovanni" userId="cd2166b1bd31ac3f" providerId="Windows Live" clId="Web-{2B559F4E-6401-4B55-9458-589CB13A390A}" dt="2023-05-27T10:49:05.107" v="682"/>
          <ac:spMkLst>
            <pc:docMk/>
            <pc:sldMk cId="2810154929" sldId="293"/>
            <ac:spMk id="3" creationId="{9EDF9095-A8DA-0319-A74B-44482D8E40BE}"/>
          </ac:spMkLst>
        </pc:spChg>
        <pc:picChg chg="add mod ord">
          <ac:chgData name="Massimiliano Sirgiovanni" userId="cd2166b1bd31ac3f" providerId="Windows Live" clId="Web-{2B559F4E-6401-4B55-9458-589CB13A390A}" dt="2023-05-27T10:49:22.030" v="686" actId="14100"/>
          <ac:picMkLst>
            <pc:docMk/>
            <pc:sldMk cId="2810154929" sldId="293"/>
            <ac:picMk id="4" creationId="{743863FB-1434-B744-1761-BCADCB1B54CC}"/>
          </ac:picMkLst>
        </pc:picChg>
      </pc:sldChg>
      <pc:sldChg chg="addSp delSp modSp add replId">
        <pc:chgData name="Massimiliano Sirgiovanni" userId="cd2166b1bd31ac3f" providerId="Windows Live" clId="Web-{2B559F4E-6401-4B55-9458-589CB13A390A}" dt="2023-05-27T10:50:47.302" v="716"/>
        <pc:sldMkLst>
          <pc:docMk/>
          <pc:sldMk cId="4096500169" sldId="294"/>
        </pc:sldMkLst>
        <pc:spChg chg="mod">
          <ac:chgData name="Massimiliano Sirgiovanni" userId="cd2166b1bd31ac3f" providerId="Windows Live" clId="Web-{2B559F4E-6401-4B55-9458-589CB13A390A}" dt="2023-05-27T10:50:14.549" v="708" actId="20577"/>
          <ac:spMkLst>
            <pc:docMk/>
            <pc:sldMk cId="4096500169" sldId="294"/>
            <ac:spMk id="7" creationId="{A8CF5CD3-042A-3880-E415-FC799FF1625E}"/>
          </ac:spMkLst>
        </pc:spChg>
        <pc:picChg chg="add mod ord">
          <ac:chgData name="Massimiliano Sirgiovanni" userId="cd2166b1bd31ac3f" providerId="Windows Live" clId="Web-{2B559F4E-6401-4B55-9458-589CB13A390A}" dt="2023-05-27T10:50:45.317" v="715"/>
          <ac:picMkLst>
            <pc:docMk/>
            <pc:sldMk cId="4096500169" sldId="294"/>
            <ac:picMk id="3" creationId="{9CCB7C0C-63CE-9772-D828-C05572319BAE}"/>
          </ac:picMkLst>
        </pc:picChg>
        <pc:picChg chg="add del">
          <ac:chgData name="Massimiliano Sirgiovanni" userId="cd2166b1bd31ac3f" providerId="Windows Live" clId="Web-{2B559F4E-6401-4B55-9458-589CB13A390A}" dt="2023-05-27T10:50:47.302" v="716"/>
          <ac:picMkLst>
            <pc:docMk/>
            <pc:sldMk cId="4096500169" sldId="294"/>
            <ac:picMk id="6" creationId="{809D017D-1675-D259-0B0B-3AAFE5040A7C}"/>
          </ac:picMkLst>
        </pc:picChg>
      </pc:sldChg>
      <pc:sldChg chg="addSp delSp modSp add replId">
        <pc:chgData name="Massimiliano Sirgiovanni" userId="cd2166b1bd31ac3f" providerId="Windows Live" clId="Web-{2B559F4E-6401-4B55-9458-589CB13A390A}" dt="2023-05-27T10:51:45.728" v="736"/>
        <pc:sldMkLst>
          <pc:docMk/>
          <pc:sldMk cId="3305942893" sldId="295"/>
        </pc:sldMkLst>
        <pc:spChg chg="add mod">
          <ac:chgData name="Massimiliano Sirgiovanni" userId="cd2166b1bd31ac3f" providerId="Windows Live" clId="Web-{2B559F4E-6401-4B55-9458-589CB13A390A}" dt="2023-05-27T10:51:45.728" v="736"/>
          <ac:spMkLst>
            <pc:docMk/>
            <pc:sldMk cId="3305942893" sldId="295"/>
            <ac:spMk id="5" creationId="{0E820534-300A-8101-EC81-589D81BD75B1}"/>
          </ac:spMkLst>
        </pc:spChg>
        <pc:spChg chg="mod">
          <ac:chgData name="Massimiliano Sirgiovanni" userId="cd2166b1bd31ac3f" providerId="Windows Live" clId="Web-{2B559F4E-6401-4B55-9458-589CB13A390A}" dt="2023-05-27T10:51:23.210" v="730" actId="20577"/>
          <ac:spMkLst>
            <pc:docMk/>
            <pc:sldMk cId="3305942893" sldId="295"/>
            <ac:spMk id="7" creationId="{A8CF5CD3-042A-3880-E415-FC799FF1625E}"/>
          </ac:spMkLst>
        </pc:spChg>
        <pc:picChg chg="add mod ord">
          <ac:chgData name="Massimiliano Sirgiovanni" userId="cd2166b1bd31ac3f" providerId="Windows Live" clId="Web-{2B559F4E-6401-4B55-9458-589CB13A390A}" dt="2023-05-27T10:51:44.243" v="735"/>
          <ac:picMkLst>
            <pc:docMk/>
            <pc:sldMk cId="3305942893" sldId="295"/>
            <ac:picMk id="2" creationId="{5896C023-5C42-F983-C01C-C1D9DA0C488E}"/>
          </ac:picMkLst>
        </pc:picChg>
        <pc:picChg chg="del">
          <ac:chgData name="Massimiliano Sirgiovanni" userId="cd2166b1bd31ac3f" providerId="Windows Live" clId="Web-{2B559F4E-6401-4B55-9458-589CB13A390A}" dt="2023-05-27T10:51:45.728" v="736"/>
          <ac:picMkLst>
            <pc:docMk/>
            <pc:sldMk cId="3305942893" sldId="295"/>
            <ac:picMk id="3" creationId="{9CCB7C0C-63CE-9772-D828-C05572319BAE}"/>
          </ac:picMkLst>
        </pc:picChg>
      </pc:sldChg>
      <pc:sldChg chg="addSp delSp modSp add replId">
        <pc:chgData name="Massimiliano Sirgiovanni" userId="cd2166b1bd31ac3f" providerId="Windows Live" clId="Web-{2B559F4E-6401-4B55-9458-589CB13A390A}" dt="2023-05-27T10:54:40.037" v="767" actId="1076"/>
        <pc:sldMkLst>
          <pc:docMk/>
          <pc:sldMk cId="3638931298" sldId="296"/>
        </pc:sldMkLst>
        <pc:spChg chg="add mod">
          <ac:chgData name="Massimiliano Sirgiovanni" userId="cd2166b1bd31ac3f" providerId="Windows Live" clId="Web-{2B559F4E-6401-4B55-9458-589CB13A390A}" dt="2023-05-27T10:54:05.503" v="759" actId="1076"/>
          <ac:spMkLst>
            <pc:docMk/>
            <pc:sldMk cId="3638931298" sldId="296"/>
            <ac:spMk id="4" creationId="{9A7141DF-5712-E136-47FE-025242F2DB38}"/>
          </ac:spMkLst>
        </pc:spChg>
        <pc:spChg chg="del">
          <ac:chgData name="Massimiliano Sirgiovanni" userId="cd2166b1bd31ac3f" providerId="Windows Live" clId="Web-{2B559F4E-6401-4B55-9458-589CB13A390A}" dt="2023-05-27T10:51:51.337" v="738"/>
          <ac:spMkLst>
            <pc:docMk/>
            <pc:sldMk cId="3638931298" sldId="296"/>
            <ac:spMk id="5" creationId="{0E820534-300A-8101-EC81-589D81BD75B1}"/>
          </ac:spMkLst>
        </pc:spChg>
        <pc:spChg chg="add mod">
          <ac:chgData name="Massimiliano Sirgiovanni" userId="cd2166b1bd31ac3f" providerId="Windows Live" clId="Web-{2B559F4E-6401-4B55-9458-589CB13A390A}" dt="2023-05-27T10:54:40.037" v="767" actId="1076"/>
          <ac:spMkLst>
            <pc:docMk/>
            <pc:sldMk cId="3638931298" sldId="296"/>
            <ac:spMk id="6" creationId="{36F5B878-499B-C8E5-542C-A6B1C259A40E}"/>
          </ac:spMkLst>
        </pc:spChg>
        <pc:spChg chg="mod">
          <ac:chgData name="Massimiliano Sirgiovanni" userId="cd2166b1bd31ac3f" providerId="Windows Live" clId="Web-{2B559F4E-6401-4B55-9458-589CB13A390A}" dt="2023-05-27T10:53:37.329" v="747" actId="20577"/>
          <ac:spMkLst>
            <pc:docMk/>
            <pc:sldMk cId="3638931298" sldId="296"/>
            <ac:spMk id="7" creationId="{A8CF5CD3-042A-3880-E415-FC799FF1625E}"/>
          </ac:spMkLst>
        </pc:spChg>
        <pc:picChg chg="del">
          <ac:chgData name="Massimiliano Sirgiovanni" userId="cd2166b1bd31ac3f" providerId="Windows Live" clId="Web-{2B559F4E-6401-4B55-9458-589CB13A390A}" dt="2023-05-27T10:53:31.485" v="744"/>
          <ac:picMkLst>
            <pc:docMk/>
            <pc:sldMk cId="3638931298" sldId="296"/>
            <ac:picMk id="2" creationId="{5896C023-5C42-F983-C01C-C1D9DA0C488E}"/>
          </ac:picMkLst>
        </pc:picChg>
        <pc:picChg chg="add mod ord">
          <ac:chgData name="Massimiliano Sirgiovanni" userId="cd2166b1bd31ac3f" providerId="Windows Live" clId="Web-{2B559F4E-6401-4B55-9458-589CB13A390A}" dt="2023-05-27T10:53:30.250" v="743"/>
          <ac:picMkLst>
            <pc:docMk/>
            <pc:sldMk cId="3638931298" sldId="296"/>
            <ac:picMk id="3" creationId="{B479A29D-0DD3-BDAF-237C-9D22D57F53D6}"/>
          </ac:picMkLst>
        </pc:picChg>
      </pc:sldChg>
      <pc:sldChg chg="add del replId">
        <pc:chgData name="Massimiliano Sirgiovanni" userId="cd2166b1bd31ac3f" providerId="Windows Live" clId="Web-{2B559F4E-6401-4B55-9458-589CB13A390A}" dt="2023-05-27T10:54:10.535" v="761"/>
        <pc:sldMkLst>
          <pc:docMk/>
          <pc:sldMk cId="1501470154" sldId="297"/>
        </pc:sldMkLst>
      </pc:sldChg>
    </pc:docChg>
  </pc:docChgLst>
  <pc:docChgLst>
    <pc:chgData name="Utente guest" providerId="Windows Live" clId="Web-{3F9AD0A6-2696-40B9-A51A-C9C9FAF834EE}"/>
    <pc:docChg chg="modSld addMainMaster delMainMaster">
      <pc:chgData name="Utente guest" userId="" providerId="Windows Live" clId="Web-{3F9AD0A6-2696-40B9-A51A-C9C9FAF834EE}" dt="2023-05-30T17:51:24.346" v="464" actId="1076"/>
      <pc:docMkLst>
        <pc:docMk/>
      </pc:docMkLst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3962583941" sldId="256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3962583941" sldId="256"/>
            <ac:spMk id="2" creationId="{00000000-0000-0000-0000-000000000000}"/>
          </ac:spMkLst>
        </pc:spChg>
        <pc:spChg chg="mod ord">
          <ac:chgData name="Utente guest" userId="" providerId="Windows Live" clId="Web-{3F9AD0A6-2696-40B9-A51A-C9C9FAF834EE}" dt="2023-05-30T14:39:43.070" v="112"/>
          <ac:spMkLst>
            <pc:docMk/>
            <pc:sldMk cId="3962583941" sldId="256"/>
            <ac:spMk id="3" creationId="{00000000-0000-0000-0000-000000000000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962583941" sldId="256"/>
            <ac:spMk id="51" creationId="{C5E6CFF1-2F42-4E10-9A97-F116F46F53FE}"/>
          </ac:spMkLst>
        </pc:spChg>
        <pc:cxnChg chg="add del">
          <ac:chgData name="Utente guest" userId="" providerId="Windows Live" clId="Web-{3F9AD0A6-2696-40B9-A51A-C9C9FAF834EE}" dt="2023-05-30T14:39:43.070" v="112"/>
          <ac:cxnSpMkLst>
            <pc:docMk/>
            <pc:sldMk cId="3962583941" sldId="256"/>
            <ac:cxnSpMk id="52" creationId="{96A8629B-8289-498B-939B-1CA0C106182C}"/>
          </ac:cxnSpMkLst>
        </pc:cxn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2000774124" sldId="257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2000774124" sldId="257"/>
            <ac:spMk id="2" creationId="{D9B9A655-EDE4-786A-F8C8-B590F28D65B4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000774124" sldId="257"/>
            <ac:spMk id="14" creationId="{2C61293E-6EBE-43EF-A52C-9BEBFD7679D4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000774124" sldId="257"/>
            <ac:spMk id="16" creationId="{3FCFB1DE-0B7E-48CC-BA90-B2AB0889F9D6}"/>
          </ac:spMkLst>
        </pc:spChg>
        <pc:picChg chg="mod ord">
          <ac:chgData name="Utente guest" userId="" providerId="Windows Live" clId="Web-{3F9AD0A6-2696-40B9-A51A-C9C9FAF834EE}" dt="2023-05-30T14:39:43.070" v="112"/>
          <ac:picMkLst>
            <pc:docMk/>
            <pc:sldMk cId="2000774124" sldId="257"/>
            <ac:picMk id="19" creationId="{51B13BDB-CA11-E13A-DE02-647E75F10B97}"/>
          </ac:picMkLst>
        </pc:pic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3027973061" sldId="258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3027973061" sldId="258"/>
            <ac:spMk id="11" creationId="{96CF2A2B-0745-440C-9224-C5C6A0A4286F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027973061" sldId="258"/>
            <ac:spMk id="13" creationId="{75BE6D6B-84C9-4D2B-97EB-773B7369EF82}"/>
          </ac:spMkLst>
        </pc:spChg>
        <pc:graphicFrameChg chg="mod ord">
          <ac:chgData name="Utente guest" userId="" providerId="Windows Live" clId="Web-{3F9AD0A6-2696-40B9-A51A-C9C9FAF834EE}" dt="2023-05-30T14:39:43.070" v="112"/>
          <ac:graphicFrameMkLst>
            <pc:docMk/>
            <pc:sldMk cId="3027973061" sldId="258"/>
            <ac:graphicFrameMk id="14" creationId="{59BBBF1B-0093-E3A1-36B2-7A10F52258E5}"/>
          </ac:graphicFrameMkLst>
        </pc:graphicFrame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2056705718" sldId="259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2056705718" sldId="259"/>
            <ac:spMk id="9" creationId="{ED55A19D-297C-4231-AD1F-08EF9B4AA8F4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056705718" sldId="259"/>
            <ac:spMk id="11" creationId="{EBAB6C56-3D38-4923-996E-BD474BBB91E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056705718" sldId="259"/>
            <ac:spMk id="13" creationId="{20CD21DB-082D-417D-A5AB-FC838AF9D944}"/>
          </ac:spMkLst>
        </pc:spChg>
        <pc:picChg chg="mod ord">
          <ac:chgData name="Utente guest" userId="" providerId="Windows Live" clId="Web-{3F9AD0A6-2696-40B9-A51A-C9C9FAF834EE}" dt="2023-05-30T14:39:43.070" v="112"/>
          <ac:picMkLst>
            <pc:docMk/>
            <pc:sldMk cId="2056705718" sldId="259"/>
            <ac:picMk id="4" creationId="{5D8A199E-8554-7BAE-7D99-EB8B0BA00673}"/>
          </ac:picMkLst>
        </pc:picChg>
      </pc:sldChg>
      <pc:sldChg chg="modSp mod modClrScheme chgLayout">
        <pc:chgData name="Utente guest" userId="" providerId="Windows Live" clId="Web-{3F9AD0A6-2696-40B9-A51A-C9C9FAF834EE}" dt="2023-05-30T16:27:57.929" v="339"/>
        <pc:sldMkLst>
          <pc:docMk/>
          <pc:sldMk cId="4218678268" sldId="260"/>
        </pc:sldMkLst>
        <pc:spChg chg="mod">
          <ac:chgData name="Utente guest" userId="" providerId="Windows Live" clId="Web-{3F9AD0A6-2696-40B9-A51A-C9C9FAF834EE}" dt="2023-05-30T14:00:20.127" v="30" actId="20577"/>
          <ac:spMkLst>
            <pc:docMk/>
            <pc:sldMk cId="4218678268" sldId="260"/>
            <ac:spMk id="4" creationId="{2A7FCFDF-9599-FE7B-E6C0-A9F0489113C4}"/>
          </ac:spMkLst>
        </pc:spChg>
        <pc:graphicFrameChg chg="mod modGraphic">
          <ac:chgData name="Utente guest" userId="" providerId="Windows Live" clId="Web-{3F9AD0A6-2696-40B9-A51A-C9C9FAF834EE}" dt="2023-05-30T16:27:57.929" v="339"/>
          <ac:graphicFrameMkLst>
            <pc:docMk/>
            <pc:sldMk cId="4218678268" sldId="260"/>
            <ac:graphicFrameMk id="2" creationId="{2C1E6124-BCFB-F0BB-0235-C3677FF72FD0}"/>
          </ac:graphicFrameMkLst>
        </pc:graphicFrameChg>
      </pc:sldChg>
      <pc:sldChg chg="addSp del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268930074" sldId="261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268930074" sldId="261"/>
            <ac:spMk id="67" creationId="{AB8C311F-7253-4AED-9701-7FC0708C41C7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68930074" sldId="261"/>
            <ac:spMk id="69" creationId="{E2384209-CB15-4CDF-9D31-C44FD9A3F20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68930074" sldId="261"/>
            <ac:spMk id="71" creationId="{2633B3B5-CC90-43F0-8714-D31D1F3F020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68930074" sldId="261"/>
            <ac:spMk id="73" creationId="{A8D57A06-A426-446D-B02C-A2DC6B62E45E}"/>
          </ac:spMkLst>
        </pc:sp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1199245841" sldId="263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1199245841" sldId="263"/>
            <ac:spMk id="7" creationId="{E75C469C-C4CE-FE4C-A1A9-38FD16A24320}"/>
          </ac:spMkLst>
        </pc:spChg>
        <pc:spChg chg="mod ord">
          <ac:chgData name="Utente guest" userId="" providerId="Windows Live" clId="Web-{3F9AD0A6-2696-40B9-A51A-C9C9FAF834EE}" dt="2023-05-30T14:39:43.070" v="112"/>
          <ac:spMkLst>
            <pc:docMk/>
            <pc:sldMk cId="1199245841" sldId="263"/>
            <ac:spMk id="8" creationId="{20DA0B1B-D8AB-1DAC-A7E2-F061F2BAEFF6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199245841" sldId="263"/>
            <ac:spMk id="23" creationId="{AB8C311F-7253-4AED-9701-7FC0708C41C7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199245841" sldId="263"/>
            <ac:spMk id="24" creationId="{E2384209-CB15-4CDF-9D31-C44FD9A3F20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199245841" sldId="263"/>
            <ac:spMk id="25" creationId="{2633B3B5-CC90-43F0-8714-D31D1F3F020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199245841" sldId="263"/>
            <ac:spMk id="26" creationId="{A8D57A06-A426-446D-B02C-A2DC6B62E45E}"/>
          </ac:spMkLst>
        </pc:sp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3853656641" sldId="265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3853656641" sldId="265"/>
            <ac:spMk id="11" creationId="{96CF2A2B-0745-440C-9224-C5C6A0A4286F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853656641" sldId="265"/>
            <ac:spMk id="13" creationId="{75BE6D6B-84C9-4D2B-97EB-773B7369EF82}"/>
          </ac:spMkLst>
        </pc:spChg>
        <pc:graphicFrameChg chg="mod ord">
          <ac:chgData name="Utente guest" userId="" providerId="Windows Live" clId="Web-{3F9AD0A6-2696-40B9-A51A-C9C9FAF834EE}" dt="2023-05-30T14:39:43.070" v="112"/>
          <ac:graphicFrameMkLst>
            <pc:docMk/>
            <pc:sldMk cId="3853656641" sldId="265"/>
            <ac:graphicFrameMk id="14" creationId="{59BBBF1B-0093-E3A1-36B2-7A10F52258E5}"/>
          </ac:graphicFrameMkLst>
        </pc:graphicFrame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1823483096" sldId="266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1823483096" sldId="266"/>
            <ac:spMk id="11" creationId="{96CF2A2B-0745-440C-9224-C5C6A0A4286F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823483096" sldId="266"/>
            <ac:spMk id="13" creationId="{75BE6D6B-84C9-4D2B-97EB-773B7369EF82}"/>
          </ac:spMkLst>
        </pc:spChg>
        <pc:graphicFrameChg chg="mod ord">
          <ac:chgData name="Utente guest" userId="" providerId="Windows Live" clId="Web-{3F9AD0A6-2696-40B9-A51A-C9C9FAF834EE}" dt="2023-05-30T14:39:43.070" v="112"/>
          <ac:graphicFrameMkLst>
            <pc:docMk/>
            <pc:sldMk cId="1823483096" sldId="266"/>
            <ac:graphicFrameMk id="14" creationId="{59BBBF1B-0093-E3A1-36B2-7A10F52258E5}"/>
          </ac:graphicFrameMkLst>
        </pc:graphicFrame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742781218" sldId="267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742781218" sldId="267"/>
            <ac:spMk id="11" creationId="{96CF2A2B-0745-440C-9224-C5C6A0A4286F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742781218" sldId="267"/>
            <ac:spMk id="13" creationId="{75BE6D6B-84C9-4D2B-97EB-773B7369EF82}"/>
          </ac:spMkLst>
        </pc:spChg>
        <pc:graphicFrameChg chg="mod ord">
          <ac:chgData name="Utente guest" userId="" providerId="Windows Live" clId="Web-{3F9AD0A6-2696-40B9-A51A-C9C9FAF834EE}" dt="2023-05-30T14:39:43.070" v="112"/>
          <ac:graphicFrameMkLst>
            <pc:docMk/>
            <pc:sldMk cId="742781218" sldId="267"/>
            <ac:graphicFrameMk id="14" creationId="{59BBBF1B-0093-E3A1-36B2-7A10F52258E5}"/>
          </ac:graphicFrameMkLst>
        </pc:graphicFrame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1301610240" sldId="268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1301610240" sldId="268"/>
            <ac:spMk id="2" creationId="{0FC74FA9-EFF1-C7FA-03EF-6474A953200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301610240" sldId="268"/>
            <ac:spMk id="26" creationId="{8A95209C-5275-4E15-8EA7-7F42980ABF2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301610240" sldId="268"/>
            <ac:spMk id="28" creationId="{4F2ED431-E304-4FF0-9F4E-032783C9D612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301610240" sldId="268"/>
            <ac:spMk id="30" creationId="{4E87FCFB-2CCE-460D-B3DD-557C8BD1B94A}"/>
          </ac:spMkLst>
        </pc:sp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365346409" sldId="269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365346409" sldId="269"/>
            <ac:spMk id="2" creationId="{63A68D20-0EC0-9D2E-CDC5-748750C12958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65346409" sldId="269"/>
            <ac:spMk id="18" creationId="{8A95209C-5275-4E15-8EA7-7F42980ABF2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65346409" sldId="269"/>
            <ac:spMk id="20" creationId="{4F2ED431-E304-4FF0-9F4E-032783C9D612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65346409" sldId="269"/>
            <ac:spMk id="22" creationId="{4E87FCFB-2CCE-460D-B3DD-557C8BD1B94A}"/>
          </ac:spMkLst>
        </pc:sp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1929558372" sldId="270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1929558372" sldId="270"/>
            <ac:spMk id="2" creationId="{86186D85-3A52-4E23-0B43-04DC8A5E116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929558372" sldId="270"/>
            <ac:spMk id="27" creationId="{8A95209C-5275-4E15-8EA7-7F42980ABF2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929558372" sldId="270"/>
            <ac:spMk id="29" creationId="{4F2ED431-E304-4FF0-9F4E-032783C9D612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929558372" sldId="270"/>
            <ac:spMk id="31" creationId="{4E87FCFB-2CCE-460D-B3DD-557C8BD1B94A}"/>
          </ac:spMkLst>
        </pc:spChg>
      </pc:sldChg>
      <pc:sldChg chg="mod modClrScheme chgLayout">
        <pc:chgData name="Utente guest" userId="" providerId="Windows Live" clId="Web-{3F9AD0A6-2696-40B9-A51A-C9C9FAF834EE}" dt="2023-05-30T14:39:43.070" v="112"/>
        <pc:sldMkLst>
          <pc:docMk/>
          <pc:sldMk cId="1488860927" sldId="271"/>
        </pc:sldMkLst>
      </pc:sldChg>
      <pc:sldChg chg="mod modClrScheme chgLayout">
        <pc:chgData name="Utente guest" userId="" providerId="Windows Live" clId="Web-{3F9AD0A6-2696-40B9-A51A-C9C9FAF834EE}" dt="2023-05-30T14:39:43.070" v="112"/>
        <pc:sldMkLst>
          <pc:docMk/>
          <pc:sldMk cId="773965863" sldId="272"/>
        </pc:sldMkLst>
      </pc:sldChg>
      <pc:sldChg chg="modSp mod modClrScheme chgLayout">
        <pc:chgData name="Utente guest" userId="" providerId="Windows Live" clId="Web-{3F9AD0A6-2696-40B9-A51A-C9C9FAF834EE}" dt="2023-05-30T17:48:17.819" v="458" actId="20577"/>
        <pc:sldMkLst>
          <pc:docMk/>
          <pc:sldMk cId="3695244525" sldId="273"/>
        </pc:sldMkLst>
        <pc:spChg chg="mod">
          <ac:chgData name="Utente guest" userId="" providerId="Windows Live" clId="Web-{3F9AD0A6-2696-40B9-A51A-C9C9FAF834EE}" dt="2023-05-30T17:48:17.819" v="458" actId="20577"/>
          <ac:spMkLst>
            <pc:docMk/>
            <pc:sldMk cId="3695244525" sldId="273"/>
            <ac:spMk id="3" creationId="{E53100ED-FC7B-C690-0A0E-9D617E21C5B0}"/>
          </ac:spMkLst>
        </pc:sp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1715100981" sldId="274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1715100981" sldId="274"/>
            <ac:spMk id="2" creationId="{18204833-A9F5-82FB-9634-14A9CF89A870}"/>
          </ac:spMkLst>
        </pc:spChg>
        <pc:spChg chg="mod ord">
          <ac:chgData name="Utente guest" userId="" providerId="Windows Live" clId="Web-{3F9AD0A6-2696-40B9-A51A-C9C9FAF834EE}" dt="2023-05-30T14:39:43.070" v="112"/>
          <ac:spMkLst>
            <pc:docMk/>
            <pc:sldMk cId="1715100981" sldId="274"/>
            <ac:spMk id="8" creationId="{6B0CBE63-67CE-7BEB-6563-F5C60DAA0988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715100981" sldId="274"/>
            <ac:spMk id="24" creationId="{2C61293E-6EBE-43EF-A52C-9BEBFD7679D4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715100981" sldId="274"/>
            <ac:spMk id="26" creationId="{3FCFB1DE-0B7E-48CC-BA90-B2AB0889F9D6}"/>
          </ac:spMkLst>
        </pc:spChg>
      </pc:sldChg>
      <pc:sldChg chg="mod modClrScheme chgLayout">
        <pc:chgData name="Utente guest" userId="" providerId="Windows Live" clId="Web-{3F9AD0A6-2696-40B9-A51A-C9C9FAF834EE}" dt="2023-05-30T14:39:43.070" v="112"/>
        <pc:sldMkLst>
          <pc:docMk/>
          <pc:sldMk cId="660724233" sldId="275"/>
        </pc:sldMkLst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1737051230" sldId="276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1737051230" sldId="276"/>
            <ac:spMk id="2" creationId="{F12CA686-6FDD-335B-2D79-80EAA3CC1FF3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737051230" sldId="276"/>
            <ac:spMk id="45" creationId="{8A95209C-5275-4E15-8EA7-7F42980ABF2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737051230" sldId="276"/>
            <ac:spMk id="47" creationId="{4F2ED431-E304-4FF0-9F4E-032783C9D612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737051230" sldId="276"/>
            <ac:spMk id="49" creationId="{4E87FCFB-2CCE-460D-B3DD-557C8BD1B94A}"/>
          </ac:spMkLst>
        </pc:spChg>
      </pc:sldChg>
      <pc:sldChg chg="addSp del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3290464331" sldId="278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3290464331" sldId="278"/>
            <ac:spMk id="11" creationId="{79BB35BC-D5C2-4C8B-A22A-A71E6191913B}"/>
          </ac:spMkLst>
        </pc:spChg>
      </pc:sldChg>
      <pc:sldChg chg="addSp delSp modSp mod modClrScheme delDesignElem chgLayout">
        <pc:chgData name="Utente guest" userId="" providerId="Windows Live" clId="Web-{3F9AD0A6-2696-40B9-A51A-C9C9FAF834EE}" dt="2023-05-30T17:22:40.083" v="419" actId="20577"/>
        <pc:sldMkLst>
          <pc:docMk/>
          <pc:sldMk cId="320778945" sldId="279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320778945" sldId="279"/>
            <ac:spMk id="2" creationId="{1E5366CB-0CBA-4ADB-3D16-11FBEAF92CB9}"/>
          </ac:spMkLst>
        </pc:spChg>
        <pc:spChg chg="mod ord">
          <ac:chgData name="Utente guest" userId="" providerId="Windows Live" clId="Web-{3F9AD0A6-2696-40B9-A51A-C9C9FAF834EE}" dt="2023-05-30T17:22:40.083" v="419" actId="20577"/>
          <ac:spMkLst>
            <pc:docMk/>
            <pc:sldMk cId="320778945" sldId="279"/>
            <ac:spMk id="8" creationId="{E0D09DDC-7978-2D74-C5B2-61947FAE7332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20778945" sldId="279"/>
            <ac:spMk id="11" creationId="{9228552E-C8B1-4A80-8448-0787CE0FC704}"/>
          </ac:spMkLst>
        </pc:spChg>
      </pc:sldChg>
      <pc:sldChg chg="modSp mod modClrScheme chgLayout">
        <pc:chgData name="Utente guest" userId="" providerId="Windows Live" clId="Web-{3F9AD0A6-2696-40B9-A51A-C9C9FAF834EE}" dt="2023-05-30T14:39:43.070" v="112"/>
        <pc:sldMkLst>
          <pc:docMk/>
          <pc:sldMk cId="22765361" sldId="280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22765361" sldId="280"/>
            <ac:spMk id="2" creationId="{6753E9E4-ECBC-1BEA-4981-44773BA90159}"/>
          </ac:spMkLst>
        </pc:spChg>
        <pc:picChg chg="mod ord">
          <ac:chgData name="Utente guest" userId="" providerId="Windows Live" clId="Web-{3F9AD0A6-2696-40B9-A51A-C9C9FAF834EE}" dt="2023-05-30T14:39:43.070" v="112"/>
          <ac:picMkLst>
            <pc:docMk/>
            <pc:sldMk cId="22765361" sldId="280"/>
            <ac:picMk id="4" creationId="{BF008215-F985-F18B-2B9D-D69D3B203E57}"/>
          </ac:picMkLst>
        </pc:pic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1697146647" sldId="282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2" creationId="{4C8D7EA3-0E9B-706B-3424-35E5693A78E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53" creationId="{489B7BFD-8F45-4093-AD9C-91B15B0503D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55" creationId="{D9DFE8A5-DCEC-4A43-B613-D62AC8C5734F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57" creationId="{45E0BF71-78CD-4FD9-BB54-48CD14158971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59" creationId="{26B7664A-BE61-4A65-B937-A31E08B8B9A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61" creationId="{B5376B64-7D0F-4553-BC39-AD8889787C0F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63" creationId="{264CC68E-3C7E-41A2-9943-3BF895614B71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65" creationId="{DA8F4EF6-63F4-4276-92EC-A84D38D15D93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67" creationId="{A270DD9C-2075-4DC8-A1F6-37941B500A42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69" creationId="{DB2E62A3-A22B-4216-BFFB-D0E6D410E6E0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71" creationId="{384A8E03-BC91-4AA0-B5D3-915FDA212D71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80" creationId="{007FAD6A-A22B-446D-939E-64E1098728C1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82" creationId="{9A4BC4F8-D2ED-4E14-9676-1B9B12E03876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697146647" sldId="282"/>
            <ac:spMk id="84" creationId="{C125B5C3-09E0-448D-8B09-42E4EB8C53FC}"/>
          </ac:spMkLst>
        </pc:spChg>
        <pc:picChg chg="mod ord">
          <ac:chgData name="Utente guest" userId="" providerId="Windows Live" clId="Web-{3F9AD0A6-2696-40B9-A51A-C9C9FAF834EE}" dt="2023-05-30T14:39:43.070" v="112"/>
          <ac:picMkLst>
            <pc:docMk/>
            <pc:sldMk cId="1697146647" sldId="282"/>
            <ac:picMk id="11" creationId="{C5304071-DE31-8EDF-348C-DAB477111FEB}"/>
          </ac:picMkLst>
        </pc:picChg>
      </pc:sldChg>
      <pc:sldChg chg="addSp delSp modSp mod modClrScheme delDesignElem chgLayout modNotes">
        <pc:chgData name="Utente guest" userId="" providerId="Windows Live" clId="Web-{3F9AD0A6-2696-40B9-A51A-C9C9FAF834EE}" dt="2023-05-30T16:55:22.967" v="391" actId="1076"/>
        <pc:sldMkLst>
          <pc:docMk/>
          <pc:sldMk cId="2399589537" sldId="283"/>
        </pc:sldMkLst>
        <pc:spChg chg="mod">
          <ac:chgData name="Utente guest" userId="" providerId="Windows Live" clId="Web-{3F9AD0A6-2696-40B9-A51A-C9C9FAF834EE}" dt="2023-05-30T16:55:22.967" v="391" actId="1076"/>
          <ac:spMkLst>
            <pc:docMk/>
            <pc:sldMk cId="2399589537" sldId="283"/>
            <ac:spMk id="7" creationId="{A8CF5CD3-042A-3880-E415-FC799FF1625E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399589537" sldId="283"/>
            <ac:spMk id="11" creationId="{AB8C311F-7253-4AED-9701-7FC0708C41C7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399589537" sldId="283"/>
            <ac:spMk id="13" creationId="{E2384209-CB15-4CDF-9D31-C44FD9A3F20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399589537" sldId="283"/>
            <ac:spMk id="15" creationId="{2633B3B5-CC90-43F0-8714-D31D1F3F020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399589537" sldId="283"/>
            <ac:spMk id="17" creationId="{A8D57A06-A426-446D-B02C-A2DC6B62E45E}"/>
          </ac:spMkLst>
        </pc:spChg>
        <pc:picChg chg="mod modCrop">
          <ac:chgData name="Utente guest" userId="" providerId="Windows Live" clId="Web-{3F9AD0A6-2696-40B9-A51A-C9C9FAF834EE}" dt="2023-05-30T13:57:19.262" v="10" actId="1076"/>
          <ac:picMkLst>
            <pc:docMk/>
            <pc:sldMk cId="2399589537" sldId="283"/>
            <ac:picMk id="2" creationId="{888B6258-1D07-4B4B-E35D-6E2711AED0BE}"/>
          </ac:picMkLst>
        </pc:picChg>
        <pc:picChg chg="mod ord">
          <ac:chgData name="Utente guest" userId="" providerId="Windows Live" clId="Web-{3F9AD0A6-2696-40B9-A51A-C9C9FAF834EE}" dt="2023-05-30T14:39:43.070" v="112"/>
          <ac:picMkLst>
            <pc:docMk/>
            <pc:sldMk cId="2399589537" sldId="283"/>
            <ac:picMk id="4" creationId="{385B844D-EE1C-34B9-D1AD-7D0942036094}"/>
          </ac:picMkLst>
        </pc:picChg>
      </pc:sldChg>
      <pc:sldChg chg="mod modClrScheme chgLayout">
        <pc:chgData name="Utente guest" userId="" providerId="Windows Live" clId="Web-{3F9AD0A6-2696-40B9-A51A-C9C9FAF834EE}" dt="2023-05-30T14:39:43.070" v="112"/>
        <pc:sldMkLst>
          <pc:docMk/>
          <pc:sldMk cId="2992068073" sldId="284"/>
        </pc:sldMkLst>
      </pc:sldChg>
      <pc:sldChg chg="addSp delSp modSp mod modClrScheme delDesignElem chgLayout modNotes">
        <pc:chgData name="Utente guest" userId="" providerId="Windows Live" clId="Web-{3F9AD0A6-2696-40B9-A51A-C9C9FAF834EE}" dt="2023-05-30T16:53:11.057" v="384" actId="1076"/>
        <pc:sldMkLst>
          <pc:docMk/>
          <pc:sldMk cId="3414042324" sldId="285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3414042324" sldId="285"/>
            <ac:spMk id="14" creationId="{E1750109-3B91-4506-B997-0CD8E35A1488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414042324" sldId="285"/>
            <ac:spMk id="16" creationId="{E72D8D1B-59F6-4FF3-8547-9BBB6129F2FA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414042324" sldId="285"/>
            <ac:spMk id="18" creationId="{2C444748-5A8D-4B53-89FE-42B455DFA2D1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414042324" sldId="285"/>
            <ac:spMk id="20" creationId="{14044C96-7CFD-44DB-A579-D77B0D37C681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414042324" sldId="285"/>
            <ac:spMk id="22" creationId="{8FC8C21F-9484-4A71-ABFA-6C10682FAC3E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414042324" sldId="285"/>
            <ac:spMk id="24" creationId="{F4FFA271-A10A-4AC3-8F06-E3313A197A80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414042324" sldId="285"/>
            <ac:spMk id="26" creationId="{7F9FE375-3674-4B26-B67B-30AFAF78CC57}"/>
          </ac:spMkLst>
        </pc:spChg>
        <pc:picChg chg="mod">
          <ac:chgData name="Utente guest" userId="" providerId="Windows Live" clId="Web-{3F9AD0A6-2696-40B9-A51A-C9C9FAF834EE}" dt="2023-05-30T16:53:11.057" v="384" actId="1076"/>
          <ac:picMkLst>
            <pc:docMk/>
            <pc:sldMk cId="3414042324" sldId="285"/>
            <ac:picMk id="4" creationId="{2EEB792B-E9BC-07EE-9617-2D482303E0F7}"/>
          </ac:picMkLst>
        </pc:picChg>
      </pc:sldChg>
      <pc:sldChg chg="addSp delSp modSp mod modClrScheme delDesignElem chgLayout modNotes">
        <pc:chgData name="Utente guest" userId="" providerId="Windows Live" clId="Web-{3F9AD0A6-2696-40B9-A51A-C9C9FAF834EE}" dt="2023-05-30T15:06:39.212" v="300"/>
        <pc:sldMkLst>
          <pc:docMk/>
          <pc:sldMk cId="8060351" sldId="286"/>
        </pc:sldMkLst>
        <pc:spChg chg="mod ord">
          <ac:chgData name="Utente guest" userId="" providerId="Windows Live" clId="Web-{3F9AD0A6-2696-40B9-A51A-C9C9FAF834EE}" dt="2023-05-30T14:51:34.544" v="242" actId="1076"/>
          <ac:spMkLst>
            <pc:docMk/>
            <pc:sldMk cId="8060351" sldId="286"/>
            <ac:spMk id="2" creationId="{0F7511AA-5658-B164-D3A7-AB16E8B186EB}"/>
          </ac:spMkLst>
        </pc:spChg>
        <pc:spChg chg="mod">
          <ac:chgData name="Utente guest" userId="" providerId="Windows Live" clId="Web-{3F9AD0A6-2696-40B9-A51A-C9C9FAF834EE}" dt="2023-05-30T14:40:33.197" v="115" actId="1076"/>
          <ac:spMkLst>
            <pc:docMk/>
            <pc:sldMk cId="8060351" sldId="286"/>
            <ac:spMk id="5" creationId="{AE0D97C6-E287-042F-0C6A-95CA7680BCC0}"/>
          </ac:spMkLst>
        </pc:spChg>
        <pc:spChg chg="mod">
          <ac:chgData name="Utente guest" userId="" providerId="Windows Live" clId="Web-{3F9AD0A6-2696-40B9-A51A-C9C9FAF834EE}" dt="2023-05-30T14:51:48.810" v="247" actId="1076"/>
          <ac:spMkLst>
            <pc:docMk/>
            <pc:sldMk cId="8060351" sldId="286"/>
            <ac:spMk id="6" creationId="{D126791A-400D-92D3-6247-387132E53C71}"/>
          </ac:spMkLst>
        </pc:spChg>
        <pc:spChg chg="add mod">
          <ac:chgData name="Utente guest" userId="" providerId="Windows Live" clId="Web-{3F9AD0A6-2696-40B9-A51A-C9C9FAF834EE}" dt="2023-05-30T14:51:04.184" v="238" actId="20577"/>
          <ac:spMkLst>
            <pc:docMk/>
            <pc:sldMk cId="8060351" sldId="286"/>
            <ac:spMk id="8" creationId="{95FCD9AC-E7A9-CB8E-3327-F473F08F0097}"/>
          </ac:spMkLst>
        </pc:spChg>
        <pc:spChg chg="add del mod">
          <ac:chgData name="Utente guest" userId="" providerId="Windows Live" clId="Web-{3F9AD0A6-2696-40B9-A51A-C9C9FAF834EE}" dt="2023-05-30T14:49:39.197" v="229"/>
          <ac:spMkLst>
            <pc:docMk/>
            <pc:sldMk cId="8060351" sldId="286"/>
            <ac:spMk id="9" creationId="{2BE24DC9-2864-CF63-B568-4D87474BCD77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8060351" sldId="286"/>
            <ac:spMk id="11" creationId="{2EB492CD-616E-47F8-933B-5E2D952A0593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8060351" sldId="286"/>
            <ac:spMk id="13" creationId="{59383CF9-23B5-4335-9B21-1791C4CF1C75}"/>
          </ac:spMkLst>
        </pc:spChg>
        <pc:spChg chg="add del ord">
          <ac:chgData name="Utente guest" userId="" providerId="Windows Live" clId="Web-{3F9AD0A6-2696-40B9-A51A-C9C9FAF834EE}" dt="2023-05-30T14:51:19.434" v="239"/>
          <ac:spMkLst>
            <pc:docMk/>
            <pc:sldMk cId="8060351" sldId="286"/>
            <ac:spMk id="15" creationId="{0007FE00-9498-4706-B255-6437B0252C02}"/>
          </ac:spMkLst>
        </pc:spChg>
        <pc:picChg chg="mod">
          <ac:chgData name="Utente guest" userId="" providerId="Windows Live" clId="Web-{3F9AD0A6-2696-40B9-A51A-C9C9FAF834EE}" dt="2023-05-30T14:51:43.748" v="246" actId="1076"/>
          <ac:picMkLst>
            <pc:docMk/>
            <pc:sldMk cId="8060351" sldId="286"/>
            <ac:picMk id="3" creationId="{C134ED7F-0437-5B43-BFDA-A819FE5AEC4C}"/>
          </ac:picMkLst>
        </pc:picChg>
        <pc:picChg chg="mod">
          <ac:chgData name="Utente guest" userId="" providerId="Windows Live" clId="Web-{3F9AD0A6-2696-40B9-A51A-C9C9FAF834EE}" dt="2023-05-30T14:51:40.763" v="245" actId="1076"/>
          <ac:picMkLst>
            <pc:docMk/>
            <pc:sldMk cId="8060351" sldId="286"/>
            <ac:picMk id="4" creationId="{7616AFD5-E63C-0DEC-8173-7EDFC62579BD}"/>
          </ac:picMkLst>
        </pc:pic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1713541169" sldId="287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1713541169" sldId="287"/>
            <ac:spMk id="2" creationId="{A0D7C04C-5F59-1A1D-CD17-F8C045CD762F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713541169" sldId="287"/>
            <ac:spMk id="11" creationId="{201CC55D-ED54-4C5C-95E6-10947BD1103B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713541169" sldId="287"/>
            <ac:spMk id="17" creationId="{3873B707-463F-40B0-8227-E8CC6C67EB25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713541169" sldId="287"/>
            <ac:spMk id="19" creationId="{C13237C8-E62C-4F0D-A318-BD6FB6C2D138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713541169" sldId="287"/>
            <ac:spMk id="21" creationId="{19C9EAEA-39D0-4B0E-A0EB-51E7B26740B1}"/>
          </ac:spMkLst>
        </pc:spChg>
        <pc:grpChg chg="add del">
          <ac:chgData name="Utente guest" userId="" providerId="Windows Live" clId="Web-{3F9AD0A6-2696-40B9-A51A-C9C9FAF834EE}" dt="2023-05-30T14:39:43.070" v="112"/>
          <ac:grpSpMkLst>
            <pc:docMk/>
            <pc:sldMk cId="1713541169" sldId="287"/>
            <ac:grpSpMk id="13" creationId="{1DE889C7-FAD6-4397-98E2-05D503484459}"/>
          </ac:grpSpMkLst>
        </pc:grp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3820487761" sldId="288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3820487761" sldId="288"/>
            <ac:spMk id="14" creationId="{6F79B0DD-2C63-4EE5-804F-B8E391FC1E45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820487761" sldId="288"/>
            <ac:spMk id="16" creationId="{627DB8AB-CD55-4C8F-9043-52652B89231A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820487761" sldId="288"/>
            <ac:spMk id="18" creationId="{53059C5A-91CB-4024-9B4E-20082E25C70B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820487761" sldId="288"/>
            <ac:spMk id="20" creationId="{184884BF-A898-4EFF-9504-E13EBE3FF62E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820487761" sldId="288"/>
            <ac:spMk id="22" creationId="{7B32D337-FDA6-4468-ADB1-7038E5FC0BA9}"/>
          </ac:spMkLst>
        </pc:spChg>
        <pc:picChg chg="mod ord">
          <ac:chgData name="Utente guest" userId="" providerId="Windows Live" clId="Web-{3F9AD0A6-2696-40B9-A51A-C9C9FAF834EE}" dt="2023-05-30T14:39:43.070" v="112"/>
          <ac:picMkLst>
            <pc:docMk/>
            <pc:sldMk cId="3820487761" sldId="288"/>
            <ac:picMk id="24" creationId="{AD228F0D-4623-9985-E203-A7021D5F3BA0}"/>
          </ac:picMkLst>
        </pc:picChg>
      </pc:sldChg>
      <pc:sldChg chg="addSp del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1334981209" sldId="289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1334981209" sldId="289"/>
            <ac:spMk id="14" creationId="{C96C8BAF-68F3-4B78-B238-35DF5D86560D}"/>
          </ac:spMkLst>
        </pc:spChg>
        <pc:grpChg chg="add del">
          <ac:chgData name="Utente guest" userId="" providerId="Windows Live" clId="Web-{3F9AD0A6-2696-40B9-A51A-C9C9FAF834EE}" dt="2023-05-30T14:39:43.070" v="112"/>
          <ac:grpSpMkLst>
            <pc:docMk/>
            <pc:sldMk cId="1334981209" sldId="289"/>
            <ac:grpSpMk id="16" creationId="{4F4CD6D0-5A87-4BA2-A13A-0E40511C3CFA}"/>
          </ac:grpSpMkLst>
        </pc:grpChg>
        <pc:grpChg chg="add del">
          <ac:chgData name="Utente guest" userId="" providerId="Windows Live" clId="Web-{3F9AD0A6-2696-40B9-A51A-C9C9FAF834EE}" dt="2023-05-30T14:39:43.070" v="112"/>
          <ac:grpSpMkLst>
            <pc:docMk/>
            <pc:sldMk cId="1334981209" sldId="289"/>
            <ac:grpSpMk id="20" creationId="{E9537076-EF48-4F72-9164-FD8260D550AC}"/>
          </ac:grpSpMkLst>
        </pc:grpChg>
        <pc:grpChg chg="add del">
          <ac:chgData name="Utente guest" userId="" providerId="Windows Live" clId="Web-{3F9AD0A6-2696-40B9-A51A-C9C9FAF834EE}" dt="2023-05-30T14:39:43.070" v="112"/>
          <ac:grpSpMkLst>
            <pc:docMk/>
            <pc:sldMk cId="1334981209" sldId="289"/>
            <ac:grpSpMk id="24" creationId="{6EFC3492-86BD-4D75-B5B4-C2DBFE0BD106}"/>
          </ac:grpSpMkLst>
        </pc:grp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2973035065" sldId="291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2973035065" sldId="291"/>
            <ac:spMk id="15" creationId="{3783CA14-24A1-485C-8B30-D6A5D87987A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973035065" sldId="291"/>
            <ac:spMk id="16" creationId="{F3060C83-F051-4F0E-ABAD-AA0DFC48B218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973035065" sldId="291"/>
            <ac:spMk id="17" creationId="{9A97C86A-04D6-40F7-AE84-31AB43E6A846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973035065" sldId="291"/>
            <ac:spMk id="18" creationId="{83C98ABE-055B-441F-B07E-44F97F083C3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973035065" sldId="291"/>
            <ac:spMk id="19" creationId="{FF9F2414-84E8-453E-B1F3-389FDE8192D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973035065" sldId="291"/>
            <ac:spMk id="20" creationId="{29FDB030-9B49-4CED-8CCD-4D99382388AC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2973035065" sldId="291"/>
            <ac:spMk id="21" creationId="{3ECA69A1-7536-43AC-85EF-C7106179F5ED}"/>
          </ac:spMkLst>
        </pc:spChg>
        <pc:picChg chg="mod ord">
          <ac:chgData name="Utente guest" userId="" providerId="Windows Live" clId="Web-{3F9AD0A6-2696-40B9-A51A-C9C9FAF834EE}" dt="2023-05-30T14:39:43.070" v="112"/>
          <ac:picMkLst>
            <pc:docMk/>
            <pc:sldMk cId="2973035065" sldId="291"/>
            <ac:picMk id="4" creationId="{57D4DDDB-086A-40AF-253C-D87479937350}"/>
          </ac:picMkLst>
        </pc:picChg>
      </pc:sldChg>
      <pc:sldChg chg="addSp delSp modSp mod modClrScheme delDesignElem chgLayout">
        <pc:chgData name="Utente guest" userId="" providerId="Windows Live" clId="Web-{3F9AD0A6-2696-40B9-A51A-C9C9FAF834EE}" dt="2023-05-30T14:39:43.070" v="112"/>
        <pc:sldMkLst>
          <pc:docMk/>
          <pc:sldMk cId="697429521" sldId="292"/>
        </pc:sldMkLst>
        <pc:spChg chg="add del">
          <ac:chgData name="Utente guest" userId="" providerId="Windows Live" clId="Web-{3F9AD0A6-2696-40B9-A51A-C9C9FAF834EE}" dt="2023-05-30T14:39:43.070" v="112"/>
          <ac:spMkLst>
            <pc:docMk/>
            <pc:sldMk cId="697429521" sldId="292"/>
            <ac:spMk id="15" creationId="{3783CA14-24A1-485C-8B30-D6A5D87987A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697429521" sldId="292"/>
            <ac:spMk id="16" creationId="{F3060C83-F051-4F0E-ABAD-AA0DFC48B218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697429521" sldId="292"/>
            <ac:spMk id="17" creationId="{9A97C86A-04D6-40F7-AE84-31AB43E6A846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697429521" sldId="292"/>
            <ac:spMk id="18" creationId="{83C98ABE-055B-441F-B07E-44F97F083C3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697429521" sldId="292"/>
            <ac:spMk id="19" creationId="{FF9F2414-84E8-453E-B1F3-389FDE8192D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697429521" sldId="292"/>
            <ac:spMk id="20" creationId="{29FDB030-9B49-4CED-8CCD-4D99382388AC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697429521" sldId="292"/>
            <ac:spMk id="21" creationId="{3ECA69A1-7536-43AC-85EF-C7106179F5ED}"/>
          </ac:spMkLst>
        </pc:spChg>
        <pc:picChg chg="mod ord">
          <ac:chgData name="Utente guest" userId="" providerId="Windows Live" clId="Web-{3F9AD0A6-2696-40B9-A51A-C9C9FAF834EE}" dt="2023-05-30T14:39:43.070" v="112"/>
          <ac:picMkLst>
            <pc:docMk/>
            <pc:sldMk cId="697429521" sldId="292"/>
            <ac:picMk id="4" creationId="{57D4DDDB-086A-40AF-253C-D87479937350}"/>
          </ac:picMkLst>
        </pc:picChg>
      </pc:sldChg>
      <pc:sldChg chg="addSp delSp modSp mod modClrScheme delDesignElem chgLayout">
        <pc:chgData name="Utente guest" userId="" providerId="Windows Live" clId="Web-{3F9AD0A6-2696-40B9-A51A-C9C9FAF834EE}" dt="2023-05-30T16:55:15.046" v="390" actId="1076"/>
        <pc:sldMkLst>
          <pc:docMk/>
          <pc:sldMk cId="4096500169" sldId="294"/>
        </pc:sldMkLst>
        <pc:spChg chg="mod">
          <ac:chgData name="Utente guest" userId="" providerId="Windows Live" clId="Web-{3F9AD0A6-2696-40B9-A51A-C9C9FAF834EE}" dt="2023-05-30T16:55:15.046" v="390" actId="1076"/>
          <ac:spMkLst>
            <pc:docMk/>
            <pc:sldMk cId="4096500169" sldId="294"/>
            <ac:spMk id="5" creationId="{412AEC4E-D105-0527-BB40-BB73D0BECD43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4096500169" sldId="294"/>
            <ac:spMk id="11" creationId="{AB8C311F-7253-4AED-9701-7FC0708C41C7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4096500169" sldId="294"/>
            <ac:spMk id="13" creationId="{E2384209-CB15-4CDF-9D31-C44FD9A3F20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4096500169" sldId="294"/>
            <ac:spMk id="15" creationId="{2633B3B5-CC90-43F0-8714-D31D1F3F020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4096500169" sldId="294"/>
            <ac:spMk id="17" creationId="{A8D57A06-A426-446D-B02C-A2DC6B62E45E}"/>
          </ac:spMkLst>
        </pc:spChg>
        <pc:picChg chg="mod modCrop">
          <ac:chgData name="Utente guest" userId="" providerId="Windows Live" clId="Web-{3F9AD0A6-2696-40B9-A51A-C9C9FAF834EE}" dt="2023-05-30T13:58:00.982" v="16" actId="14100"/>
          <ac:picMkLst>
            <pc:docMk/>
            <pc:sldMk cId="4096500169" sldId="294"/>
            <ac:picMk id="2" creationId="{3D2FD228-C649-7002-9ACA-BD8CE83244CD}"/>
          </ac:picMkLst>
        </pc:picChg>
      </pc:sldChg>
      <pc:sldChg chg="addSp delSp modSp mod modClrScheme delDesignElem chgLayout">
        <pc:chgData name="Utente guest" userId="" providerId="Windows Live" clId="Web-{3F9AD0A6-2696-40B9-A51A-C9C9FAF834EE}" dt="2023-05-30T16:55:33.342" v="392" actId="20577"/>
        <pc:sldMkLst>
          <pc:docMk/>
          <pc:sldMk cId="3305942893" sldId="295"/>
        </pc:sldMkLst>
        <pc:spChg chg="mod">
          <ac:chgData name="Utente guest" userId="" providerId="Windows Live" clId="Web-{3F9AD0A6-2696-40B9-A51A-C9C9FAF834EE}" dt="2023-05-30T16:55:33.342" v="392" actId="20577"/>
          <ac:spMkLst>
            <pc:docMk/>
            <pc:sldMk cId="3305942893" sldId="295"/>
            <ac:spMk id="6" creationId="{464BD00D-B76C-1A16-E69C-53CE1208524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305942893" sldId="295"/>
            <ac:spMk id="11" creationId="{AB8C311F-7253-4AED-9701-7FC0708C41C7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305942893" sldId="295"/>
            <ac:spMk id="13" creationId="{E2384209-CB15-4CDF-9D31-C44FD9A3F20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305942893" sldId="295"/>
            <ac:spMk id="15" creationId="{2633B3B5-CC90-43F0-8714-D31D1F3F020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305942893" sldId="295"/>
            <ac:spMk id="17" creationId="{A8D57A06-A426-446D-B02C-A2DC6B62E45E}"/>
          </ac:spMkLst>
        </pc:spChg>
        <pc:picChg chg="mod modCrop">
          <ac:chgData name="Utente guest" userId="" providerId="Windows Live" clId="Web-{3F9AD0A6-2696-40B9-A51A-C9C9FAF834EE}" dt="2023-05-30T13:58:52.609" v="21" actId="14100"/>
          <ac:picMkLst>
            <pc:docMk/>
            <pc:sldMk cId="3305942893" sldId="295"/>
            <ac:picMk id="4" creationId="{AC572362-EF98-FFCC-5E54-FDB2A1341559}"/>
          </ac:picMkLst>
        </pc:picChg>
      </pc:sldChg>
      <pc:sldChg chg="addSp delSp modSp mod modClrScheme delDesignElem chgLayout">
        <pc:chgData name="Utente guest" userId="" providerId="Windows Live" clId="Web-{3F9AD0A6-2696-40B9-A51A-C9C9FAF834EE}" dt="2023-05-30T16:55:47.077" v="394" actId="20577"/>
        <pc:sldMkLst>
          <pc:docMk/>
          <pc:sldMk cId="3638931298" sldId="296"/>
        </pc:sldMkLst>
        <pc:spChg chg="mod">
          <ac:chgData name="Utente guest" userId="" providerId="Windows Live" clId="Web-{3F9AD0A6-2696-40B9-A51A-C9C9FAF834EE}" dt="2023-05-30T16:54:23.918" v="386" actId="1076"/>
          <ac:spMkLst>
            <pc:docMk/>
            <pc:sldMk cId="3638931298" sldId="296"/>
            <ac:spMk id="4" creationId="{9A7141DF-5712-E136-47FE-025242F2DB38}"/>
          </ac:spMkLst>
        </pc:spChg>
        <pc:spChg chg="mod">
          <ac:chgData name="Utente guest" userId="" providerId="Windows Live" clId="Web-{3F9AD0A6-2696-40B9-A51A-C9C9FAF834EE}" dt="2023-05-30T16:54:17.887" v="385" actId="1076"/>
          <ac:spMkLst>
            <pc:docMk/>
            <pc:sldMk cId="3638931298" sldId="296"/>
            <ac:spMk id="6" creationId="{36F5B878-499B-C8E5-542C-A6B1C259A40E}"/>
          </ac:spMkLst>
        </pc:spChg>
        <pc:spChg chg="mod">
          <ac:chgData name="Utente guest" userId="" providerId="Windows Live" clId="Web-{3F9AD0A6-2696-40B9-A51A-C9C9FAF834EE}" dt="2023-05-30T16:55:47.077" v="394" actId="20577"/>
          <ac:spMkLst>
            <pc:docMk/>
            <pc:sldMk cId="3638931298" sldId="296"/>
            <ac:spMk id="8" creationId="{EA565F4A-2FA2-7D7F-A29E-31F2FA69302A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638931298" sldId="296"/>
            <ac:spMk id="11" creationId="{AB8C311F-7253-4AED-9701-7FC0708C41C7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638931298" sldId="296"/>
            <ac:spMk id="13" creationId="{E2384209-CB15-4CDF-9D31-C44FD9A3F20D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638931298" sldId="296"/>
            <ac:spMk id="15" creationId="{2633B3B5-CC90-43F0-8714-D31D1F3F0209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3638931298" sldId="296"/>
            <ac:spMk id="17" creationId="{A8D57A06-A426-446D-B02C-A2DC6B62E45E}"/>
          </ac:spMkLst>
        </pc:spChg>
        <pc:picChg chg="mod modCrop">
          <ac:chgData name="Utente guest" userId="" providerId="Windows Live" clId="Web-{3F9AD0A6-2696-40B9-A51A-C9C9FAF834EE}" dt="2023-05-30T13:59:53.767" v="28" actId="14100"/>
          <ac:picMkLst>
            <pc:docMk/>
            <pc:sldMk cId="3638931298" sldId="296"/>
            <ac:picMk id="5" creationId="{D214B4C6-5C6F-06CC-1E6A-673CA974A520}"/>
          </ac:picMkLst>
        </pc:picChg>
        <pc:picChg chg="mod modCrop">
          <ac:chgData name="Utente guest" userId="" providerId="Windows Live" clId="Web-{3F9AD0A6-2696-40B9-A51A-C9C9FAF834EE}" dt="2023-05-30T13:59:47.782" v="27" actId="14100"/>
          <ac:picMkLst>
            <pc:docMk/>
            <pc:sldMk cId="3638931298" sldId="296"/>
            <ac:picMk id="7" creationId="{47199299-B76B-BEEC-1156-DCB693D37D7C}"/>
          </ac:picMkLst>
        </pc:picChg>
      </pc:sldChg>
      <pc:sldChg chg="addSp delSp modSp mod modClrScheme delDesignElem chgLayout">
        <pc:chgData name="Utente guest" userId="" providerId="Windows Live" clId="Web-{3F9AD0A6-2696-40B9-A51A-C9C9FAF834EE}" dt="2023-05-30T17:51:24.346" v="464" actId="1076"/>
        <pc:sldMkLst>
          <pc:docMk/>
          <pc:sldMk cId="1331093195" sldId="297"/>
        </pc:sldMkLst>
        <pc:spChg chg="mod ord">
          <ac:chgData name="Utente guest" userId="" providerId="Windows Live" clId="Web-{3F9AD0A6-2696-40B9-A51A-C9C9FAF834EE}" dt="2023-05-30T14:39:43.070" v="112"/>
          <ac:spMkLst>
            <pc:docMk/>
            <pc:sldMk cId="1331093195" sldId="297"/>
            <ac:spMk id="2" creationId="{28538339-F240-269D-770C-554B08D1B220}"/>
          </ac:spMkLst>
        </pc:spChg>
        <pc:spChg chg="mod ord">
          <ac:chgData name="Utente guest" userId="" providerId="Windows Live" clId="Web-{3F9AD0A6-2696-40B9-A51A-C9C9FAF834EE}" dt="2023-05-30T17:51:24.346" v="464" actId="1076"/>
          <ac:spMkLst>
            <pc:docMk/>
            <pc:sldMk cId="1331093195" sldId="297"/>
            <ac:spMk id="3" creationId="{7CCFCCE0-B662-D2A0-295D-DFA7915D73F3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331093195" sldId="297"/>
            <ac:spMk id="31" creationId="{04C21BAE-6866-4C7A-A7EC-C1B2E572D5BE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331093195" sldId="297"/>
            <ac:spMk id="32" creationId="{C74F2646-08C7-4051-81DA-751C43A03FC1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331093195" sldId="297"/>
            <ac:spMk id="33" creationId="{DCD6552F-C98B-4FBA-842F-3EF2D5ACA1FF}"/>
          </ac:spMkLst>
        </pc:spChg>
        <pc:spChg chg="add del">
          <ac:chgData name="Utente guest" userId="" providerId="Windows Live" clId="Web-{3F9AD0A6-2696-40B9-A51A-C9C9FAF834EE}" dt="2023-05-30T14:39:43.070" v="112"/>
          <ac:spMkLst>
            <pc:docMk/>
            <pc:sldMk cId="1331093195" sldId="297"/>
            <ac:spMk id="34" creationId="{F0C518C2-0AA4-470C-87B9-9CBF428FBA25}"/>
          </ac:spMkLst>
        </pc:spChg>
      </pc:sldChg>
      <pc:sldMasterChg chg="add del addSldLayout delSldLayout">
        <pc:chgData name="Utente guest" userId="" providerId="Windows Live" clId="Web-{3F9AD0A6-2696-40B9-A51A-C9C9FAF834EE}" dt="2023-05-30T14:39:43.070" v="112"/>
        <pc:sldMasterMkLst>
          <pc:docMk/>
          <pc:sldMasterMk cId="1755087638" sldId="2147483773"/>
        </pc:sldMasterMkLst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2285575457" sldId="2147483774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328100183" sldId="2147483775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204112362" sldId="2147483776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715302113" sldId="2147483777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674420825" sldId="2147483778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2197968707" sldId="2147483779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1575829889" sldId="2147483780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3613162505" sldId="2147483781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2956283266" sldId="2147483782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527654110" sldId="2147483783"/>
          </pc:sldLayoutMkLst>
        </pc:sldLayoutChg>
        <pc:sldLayoutChg chg="add del">
          <pc:chgData name="Utente guest" userId="" providerId="Windows Live" clId="Web-{3F9AD0A6-2696-40B9-A51A-C9C9FAF834EE}" dt="2023-05-30T14:39:43.070" v="112"/>
          <pc:sldLayoutMkLst>
            <pc:docMk/>
            <pc:sldMasterMk cId="1755087638" sldId="2147483773"/>
            <pc:sldLayoutMk cId="3273985803" sldId="2147483784"/>
          </pc:sldLayoutMkLst>
        </pc:sldLayoutChg>
      </pc:sldMasterChg>
      <pc:sldMasterChg chg="add del addSldLayout delSldLayout modSldLayout">
        <pc:chgData name="Utente guest" userId="" providerId="Windows Live" clId="Web-{3F9AD0A6-2696-40B9-A51A-C9C9FAF834EE}" dt="2023-05-30T14:39:43.070" v="112"/>
        <pc:sldMasterMkLst>
          <pc:docMk/>
          <pc:sldMasterMk cId="1962493489" sldId="2147483785"/>
        </pc:sldMasterMkLst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2970285125" sldId="2147483786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4057337283" sldId="2147483787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3111519430" sldId="2147483788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1218878967" sldId="2147483789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1310122113" sldId="2147483790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3315782009" sldId="2147483791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2717409624" sldId="2147483792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667773043" sldId="2147483793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1642260772" sldId="2147483794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3524061696" sldId="2147483795"/>
          </pc:sldLayoutMkLst>
        </pc:sldLayoutChg>
        <pc:sldLayoutChg chg="add del mod replId">
          <pc:chgData name="Utente guest" userId="" providerId="Windows Live" clId="Web-{3F9AD0A6-2696-40B9-A51A-C9C9FAF834EE}" dt="2023-05-30T14:39:43.070" v="112"/>
          <pc:sldLayoutMkLst>
            <pc:docMk/>
            <pc:sldMasterMk cId="1962493489" sldId="2147483785"/>
            <pc:sldLayoutMk cId="118632126" sldId="2147483796"/>
          </pc:sldLayoutMkLst>
        </pc:sldLayoutChg>
      </pc:sldMasterChg>
    </pc:docChg>
  </pc:docChgLst>
  <pc:docChgLst>
    <pc:chgData name="Utente guest" providerId="Windows Live" clId="Web-{047B1E47-8297-4190-98C4-7433E169FB04}"/>
    <pc:docChg chg="modSld">
      <pc:chgData name="Utente guest" userId="" providerId="Windows Live" clId="Web-{047B1E47-8297-4190-98C4-7433E169FB04}" dt="2023-05-13T15:34:33.163" v="19"/>
      <pc:docMkLst>
        <pc:docMk/>
      </pc:docMkLst>
      <pc:sldChg chg="modSp">
        <pc:chgData name="Utente guest" userId="" providerId="Windows Live" clId="Web-{047B1E47-8297-4190-98C4-7433E169FB04}" dt="2023-05-13T15:34:33.163" v="19"/>
        <pc:sldMkLst>
          <pc:docMk/>
          <pc:sldMk cId="742781218" sldId="267"/>
        </pc:sldMkLst>
        <pc:graphicFrameChg chg="mod modGraphic">
          <ac:chgData name="Utente guest" userId="" providerId="Windows Live" clId="Web-{047B1E47-8297-4190-98C4-7433E169FB04}" dt="2023-05-13T15:34:33.163" v="19"/>
          <ac:graphicFrameMkLst>
            <pc:docMk/>
            <pc:sldMk cId="742781218" sldId="267"/>
            <ac:graphicFrameMk id="14" creationId="{59BBBF1B-0093-E3A1-36B2-7A10F52258E5}"/>
          </ac:graphicFrameMkLst>
        </pc:graphicFrameChg>
      </pc:sldChg>
    </pc:docChg>
  </pc:docChgLst>
  <pc:docChgLst>
    <pc:chgData name="Utente guest" providerId="Windows Live" clId="Web-{7A05E94D-82D9-4281-BB2A-39351CA2DC3D}"/>
    <pc:docChg chg="modSld">
      <pc:chgData name="Utente guest" userId="" providerId="Windows Live" clId="Web-{7A05E94D-82D9-4281-BB2A-39351CA2DC3D}" dt="2023-05-14T22:36:46.597" v="1" actId="1076"/>
      <pc:docMkLst>
        <pc:docMk/>
      </pc:docMkLst>
      <pc:sldChg chg="modSp">
        <pc:chgData name="Utente guest" userId="" providerId="Windows Live" clId="Web-{7A05E94D-82D9-4281-BB2A-39351CA2DC3D}" dt="2023-05-14T22:36:46.597" v="1" actId="1076"/>
        <pc:sldMkLst>
          <pc:docMk/>
          <pc:sldMk cId="3027973061" sldId="258"/>
        </pc:sldMkLst>
        <pc:picChg chg="mod">
          <ac:chgData name="Utente guest" userId="" providerId="Windows Live" clId="Web-{7A05E94D-82D9-4281-BB2A-39351CA2DC3D}" dt="2023-05-14T22:36:46.597" v="1" actId="1076"/>
          <ac:picMkLst>
            <pc:docMk/>
            <pc:sldMk cId="3027973061" sldId="258"/>
            <ac:picMk id="7" creationId="{74E7CE03-FB26-0A16-1328-8E77535C6687}"/>
          </ac:picMkLst>
        </pc:picChg>
      </pc:sldChg>
    </pc:docChg>
  </pc:docChgLst>
  <pc:docChgLst>
    <pc:chgData name="Massimiliano Sirgiovanni" userId="cd2166b1bd31ac3f" providerId="Windows Live" clId="Web-{EA59AE90-E63A-4965-818C-CB2C0909EDE4}"/>
    <pc:docChg chg="modSld">
      <pc:chgData name="Massimiliano Sirgiovanni" userId="cd2166b1bd31ac3f" providerId="Windows Live" clId="Web-{EA59AE90-E63A-4965-818C-CB2C0909EDE4}" dt="2023-04-28T20:51:30.903" v="64" actId="20577"/>
      <pc:docMkLst>
        <pc:docMk/>
      </pc:docMkLst>
      <pc:sldChg chg="addSp modSp mod setBg setClrOvrMap">
        <pc:chgData name="Massimiliano Sirgiovanni" userId="cd2166b1bd31ac3f" providerId="Windows Live" clId="Web-{EA59AE90-E63A-4965-818C-CB2C0909EDE4}" dt="2023-04-28T20:51:30.903" v="64" actId="20577"/>
        <pc:sldMkLst>
          <pc:docMk/>
          <pc:sldMk cId="3962583941" sldId="256"/>
        </pc:sldMkLst>
        <pc:spChg chg="mod">
          <ac:chgData name="Massimiliano Sirgiovanni" userId="cd2166b1bd31ac3f" providerId="Windows Live" clId="Web-{EA59AE90-E63A-4965-818C-CB2C0909EDE4}" dt="2023-04-28T20:51:30.903" v="64" actId="20577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Massimiliano Sirgiovanni" userId="cd2166b1bd31ac3f" providerId="Windows Live" clId="Web-{EA59AE90-E63A-4965-818C-CB2C0909EDE4}" dt="2023-04-28T20:50:45.292" v="43" actId="20577"/>
          <ac:spMkLst>
            <pc:docMk/>
            <pc:sldMk cId="3962583941" sldId="256"/>
            <ac:spMk id="3" creationId="{00000000-0000-0000-0000-000000000000}"/>
          </ac:spMkLst>
        </pc:spChg>
        <pc:spChg chg="add">
          <ac:chgData name="Massimiliano Sirgiovanni" userId="cd2166b1bd31ac3f" providerId="Windows Live" clId="Web-{EA59AE90-E63A-4965-818C-CB2C0909EDE4}" dt="2023-04-28T20:50:03.133" v="1"/>
          <ac:spMkLst>
            <pc:docMk/>
            <pc:sldMk cId="3962583941" sldId="256"/>
            <ac:spMk id="9" creationId="{0671A8AE-40A1-4631-A6B8-581AFF065482}"/>
          </ac:spMkLst>
        </pc:spChg>
        <pc:spChg chg="add">
          <ac:chgData name="Massimiliano Sirgiovanni" userId="cd2166b1bd31ac3f" providerId="Windows Live" clId="Web-{EA59AE90-E63A-4965-818C-CB2C0909EDE4}" dt="2023-04-28T20:50:03.133" v="1"/>
          <ac:spMkLst>
            <pc:docMk/>
            <pc:sldMk cId="3962583941" sldId="256"/>
            <ac:spMk id="11" creationId="{AB58EF07-17C2-48CF-ABB0-EEF1F17CB8F0}"/>
          </ac:spMkLst>
        </pc:spChg>
        <pc:spChg chg="add">
          <ac:chgData name="Massimiliano Sirgiovanni" userId="cd2166b1bd31ac3f" providerId="Windows Live" clId="Web-{EA59AE90-E63A-4965-818C-CB2C0909EDE4}" dt="2023-04-28T20:50:03.133" v="1"/>
          <ac:spMkLst>
            <pc:docMk/>
            <pc:sldMk cId="3962583941" sldId="256"/>
            <ac:spMk id="13" creationId="{AF2F604E-43BE-4DC3-B983-E071523364F8}"/>
          </ac:spMkLst>
        </pc:spChg>
        <pc:spChg chg="add">
          <ac:chgData name="Massimiliano Sirgiovanni" userId="cd2166b1bd31ac3f" providerId="Windows Live" clId="Web-{EA59AE90-E63A-4965-818C-CB2C0909EDE4}" dt="2023-04-28T20:50:03.133" v="1"/>
          <ac:spMkLst>
            <pc:docMk/>
            <pc:sldMk cId="3962583941" sldId="256"/>
            <ac:spMk id="15" creationId="{08C9B587-E65E-4B52-B37C-ABEBB6E87928}"/>
          </ac:spMkLst>
        </pc:spChg>
        <pc:picChg chg="add mod ord">
          <ac:chgData name="Massimiliano Sirgiovanni" userId="cd2166b1bd31ac3f" providerId="Windows Live" clId="Web-{EA59AE90-E63A-4965-818C-CB2C0909EDE4}" dt="2023-04-28T20:50:03.133" v="1"/>
          <ac:picMkLst>
            <pc:docMk/>
            <pc:sldMk cId="3962583941" sldId="256"/>
            <ac:picMk id="4" creationId="{917270DE-5ED3-93C6-4FB4-09CF469CD48C}"/>
          </ac:picMkLst>
        </pc:picChg>
      </pc:sldChg>
    </pc:docChg>
  </pc:docChgLst>
  <pc:docChgLst>
    <pc:chgData name="Utente guest" providerId="Windows Live" clId="Web-{9DD87DE8-432C-4C39-84C4-66F327EFBEE3}"/>
    <pc:docChg chg="modSld">
      <pc:chgData name="Utente guest" userId="" providerId="Windows Live" clId="Web-{9DD87DE8-432C-4C39-84C4-66F327EFBEE3}" dt="2023-05-27T09:09:41.005" v="2" actId="20577"/>
      <pc:docMkLst>
        <pc:docMk/>
      </pc:docMkLst>
      <pc:sldChg chg="modSp">
        <pc:chgData name="Utente guest" userId="" providerId="Windows Live" clId="Web-{9DD87DE8-432C-4C39-84C4-66F327EFBEE3}" dt="2023-05-27T09:09:41.005" v="2" actId="20577"/>
        <pc:sldMkLst>
          <pc:docMk/>
          <pc:sldMk cId="22765361" sldId="280"/>
        </pc:sldMkLst>
        <pc:spChg chg="mod">
          <ac:chgData name="Utente guest" userId="" providerId="Windows Live" clId="Web-{9DD87DE8-432C-4C39-84C4-66F327EFBEE3}" dt="2023-05-27T09:09:41.005" v="2" actId="20577"/>
          <ac:spMkLst>
            <pc:docMk/>
            <pc:sldMk cId="22765361" sldId="280"/>
            <ac:spMk id="13" creationId="{D17D508F-09C5-3BCA-2189-EC4129CEEA9A}"/>
          </ac:spMkLst>
        </pc:spChg>
      </pc:sldChg>
    </pc:docChg>
  </pc:docChgLst>
  <pc:docChgLst>
    <pc:chgData name="Massimiliano Sirgiovanni" userId="cd2166b1bd31ac3f" providerId="Windows Live" clId="Web-{961F02F0-DD72-4B7E-A9B9-4935BA3AC341}"/>
    <pc:docChg chg="delSld modSld">
      <pc:chgData name="Massimiliano Sirgiovanni" userId="cd2166b1bd31ac3f" providerId="Windows Live" clId="Web-{961F02F0-DD72-4B7E-A9B9-4935BA3AC341}" dt="2023-05-31T17:34:35.465" v="6" actId="20577"/>
      <pc:docMkLst>
        <pc:docMk/>
      </pc:docMkLst>
      <pc:sldChg chg="modSp">
        <pc:chgData name="Massimiliano Sirgiovanni" userId="cd2166b1bd31ac3f" providerId="Windows Live" clId="Web-{961F02F0-DD72-4B7E-A9B9-4935BA3AC341}" dt="2023-05-31T17:34:35.465" v="6" actId="20577"/>
        <pc:sldMkLst>
          <pc:docMk/>
          <pc:sldMk cId="660724233" sldId="275"/>
        </pc:sldMkLst>
        <pc:spChg chg="mod">
          <ac:chgData name="Massimiliano Sirgiovanni" userId="cd2166b1bd31ac3f" providerId="Windows Live" clId="Web-{961F02F0-DD72-4B7E-A9B9-4935BA3AC341}" dt="2023-05-31T17:34:35.465" v="6" actId="20577"/>
          <ac:spMkLst>
            <pc:docMk/>
            <pc:sldMk cId="660724233" sldId="275"/>
            <ac:spMk id="3" creationId="{256EEB0B-1F52-044E-90E4-27986F09FD4F}"/>
          </ac:spMkLst>
        </pc:spChg>
      </pc:sldChg>
      <pc:sldChg chg="del">
        <pc:chgData name="Massimiliano Sirgiovanni" userId="cd2166b1bd31ac3f" providerId="Windows Live" clId="Web-{961F02F0-DD72-4B7E-A9B9-4935BA3AC341}" dt="2023-05-31T17:34:14.308" v="0"/>
        <pc:sldMkLst>
          <pc:docMk/>
          <pc:sldMk cId="2992068073" sldId="284"/>
        </pc:sldMkLst>
      </pc:sldChg>
    </pc:docChg>
  </pc:docChgLst>
  <pc:docChgLst>
    <pc:chgData name="Massimiliano Sirgiovanni" userId="cd2166b1bd31ac3f" providerId="Windows Live" clId="Web-{F3AB6F74-754D-41D8-87BF-416BD5EA449A}"/>
    <pc:docChg chg="addSld delSld modSld sldOrd">
      <pc:chgData name="Massimiliano Sirgiovanni" userId="cd2166b1bd31ac3f" providerId="Windows Live" clId="Web-{F3AB6F74-754D-41D8-87BF-416BD5EA449A}" dt="2023-05-17T15:28:10.896" v="518" actId="14100"/>
      <pc:docMkLst>
        <pc:docMk/>
      </pc:docMkLst>
      <pc:sldChg chg="ord">
        <pc:chgData name="Massimiliano Sirgiovanni" userId="cd2166b1bd31ac3f" providerId="Windows Live" clId="Web-{F3AB6F74-754D-41D8-87BF-416BD5EA449A}" dt="2023-05-17T15:21:27.883" v="419"/>
        <pc:sldMkLst>
          <pc:docMk/>
          <pc:sldMk cId="2056705718" sldId="259"/>
        </pc:sldMkLst>
      </pc:sldChg>
      <pc:sldChg chg="addSp delSp modSp">
        <pc:chgData name="Massimiliano Sirgiovanni" userId="cd2166b1bd31ac3f" providerId="Windows Live" clId="Web-{F3AB6F74-754D-41D8-87BF-416BD5EA449A}" dt="2023-05-17T15:18:04.275" v="384" actId="1076"/>
        <pc:sldMkLst>
          <pc:docMk/>
          <pc:sldMk cId="3173895079" sldId="264"/>
        </pc:sldMkLst>
        <pc:spChg chg="mod">
          <ac:chgData name="Massimiliano Sirgiovanni" userId="cd2166b1bd31ac3f" providerId="Windows Live" clId="Web-{F3AB6F74-754D-41D8-87BF-416BD5EA449A}" dt="2023-05-17T15:18:04.275" v="384" actId="1076"/>
          <ac:spMkLst>
            <pc:docMk/>
            <pc:sldMk cId="3173895079" sldId="264"/>
            <ac:spMk id="2" creationId="{D13F3369-835E-010A-C201-C3E783C3BECB}"/>
          </ac:spMkLst>
        </pc:spChg>
        <pc:spChg chg="add mod ord">
          <ac:chgData name="Massimiliano Sirgiovanni" userId="cd2166b1bd31ac3f" providerId="Windows Live" clId="Web-{F3AB6F74-754D-41D8-87BF-416BD5EA449A}" dt="2023-05-17T15:16:57.786" v="363"/>
          <ac:spMkLst>
            <pc:docMk/>
            <pc:sldMk cId="3173895079" sldId="264"/>
            <ac:spMk id="7" creationId="{8491F937-73A8-008E-93D0-3B2A027CF919}"/>
          </ac:spMkLst>
        </pc:spChg>
        <pc:graphicFrameChg chg="mod modGraphic">
          <ac:chgData name="Massimiliano Sirgiovanni" userId="cd2166b1bd31ac3f" providerId="Windows Live" clId="Web-{F3AB6F74-754D-41D8-87BF-416BD5EA449A}" dt="2023-05-17T15:17:57.619" v="383"/>
          <ac:graphicFrameMkLst>
            <pc:docMk/>
            <pc:sldMk cId="3173895079" sldId="264"/>
            <ac:graphicFrameMk id="5" creationId="{25A06F2B-3D5C-4312-52CD-AD1A662C6681}"/>
          </ac:graphicFrameMkLst>
        </pc:graphicFrameChg>
        <pc:picChg chg="del mod">
          <ac:chgData name="Massimiliano Sirgiovanni" userId="cd2166b1bd31ac3f" providerId="Windows Live" clId="Web-{F3AB6F74-754D-41D8-87BF-416BD5EA449A}" dt="2023-05-17T14:58:15.176" v="46"/>
          <ac:picMkLst>
            <pc:docMk/>
            <pc:sldMk cId="3173895079" sldId="264"/>
            <ac:picMk id="2" creationId="{D23B7497-3F18-7972-059E-DC0C917898DD}"/>
          </ac:picMkLst>
        </pc:picChg>
        <pc:picChg chg="del">
          <ac:chgData name="Massimiliano Sirgiovanni" userId="cd2166b1bd31ac3f" providerId="Windows Live" clId="Web-{F3AB6F74-754D-41D8-87BF-416BD5EA449A}" dt="2023-05-17T14:58:59.929" v="53"/>
          <ac:picMkLst>
            <pc:docMk/>
            <pc:sldMk cId="3173895079" sldId="264"/>
            <ac:picMk id="3" creationId="{74BF6CCE-8441-23D0-7103-3212195B11F6}"/>
          </ac:picMkLst>
        </pc:picChg>
        <pc:picChg chg="add ord">
          <ac:chgData name="Massimiliano Sirgiovanni" userId="cd2166b1bd31ac3f" providerId="Windows Live" clId="Web-{F3AB6F74-754D-41D8-87BF-416BD5EA449A}" dt="2023-05-17T15:16:37.754" v="360"/>
          <ac:picMkLst>
            <pc:docMk/>
            <pc:sldMk cId="3173895079" sldId="264"/>
            <ac:picMk id="6" creationId="{3DCFF1FF-2CFB-845D-4139-1B778FA6095E}"/>
          </ac:picMkLst>
        </pc:picChg>
      </pc:sldChg>
      <pc:sldChg chg="addSp delSp modSp add replId">
        <pc:chgData name="Massimiliano Sirgiovanni" userId="cd2166b1bd31ac3f" providerId="Windows Live" clId="Web-{F3AB6F74-754D-41D8-87BF-416BD5EA449A}" dt="2023-05-17T15:25:40.495" v="504" actId="14100"/>
        <pc:sldMkLst>
          <pc:docMk/>
          <pc:sldMk cId="1488860927" sldId="271"/>
        </pc:sldMkLst>
        <pc:spChg chg="mod">
          <ac:chgData name="Massimiliano Sirgiovanni" userId="cd2166b1bd31ac3f" providerId="Windows Live" clId="Web-{F3AB6F74-754D-41D8-87BF-416BD5EA449A}" dt="2023-05-17T15:04:43.110" v="254" actId="1076"/>
          <ac:spMkLst>
            <pc:docMk/>
            <pc:sldMk cId="1488860927" sldId="271"/>
            <ac:spMk id="3" creationId="{C80565F0-D765-5104-09EC-ED856669C55A}"/>
          </ac:spMkLst>
        </pc:spChg>
        <pc:spChg chg="add mod ord">
          <ac:chgData name="Massimiliano Sirgiovanni" userId="cd2166b1bd31ac3f" providerId="Windows Live" clId="Web-{F3AB6F74-754D-41D8-87BF-416BD5EA449A}" dt="2023-05-17T15:20:55.725" v="412"/>
          <ac:spMkLst>
            <pc:docMk/>
            <pc:sldMk cId="1488860927" sldId="271"/>
            <ac:spMk id="5" creationId="{FC7E641D-2E2D-966B-F3D5-70FF25886DD5}"/>
          </ac:spMkLst>
        </pc:spChg>
        <pc:spChg chg="del mod">
          <ac:chgData name="Massimiliano Sirgiovanni" userId="cd2166b1bd31ac3f" providerId="Windows Live" clId="Web-{F3AB6F74-754D-41D8-87BF-416BD5EA449A}" dt="2023-05-17T15:25:17.759" v="501"/>
          <ac:spMkLst>
            <pc:docMk/>
            <pc:sldMk cId="1488860927" sldId="271"/>
            <ac:spMk id="7" creationId="{29ECECEA-89B7-9796-AFE4-7E5AB9A70338}"/>
          </ac:spMkLst>
        </pc:spChg>
        <pc:spChg chg="mod">
          <ac:chgData name="Massimiliano Sirgiovanni" userId="cd2166b1bd31ac3f" providerId="Windows Live" clId="Web-{F3AB6F74-754D-41D8-87BF-416BD5EA449A}" dt="2023-05-17T15:25:40.495" v="504" actId="14100"/>
          <ac:spMkLst>
            <pc:docMk/>
            <pc:sldMk cId="1488860927" sldId="271"/>
            <ac:spMk id="8" creationId="{50506834-EFF9-B22A-40DE-A648DE6BE678}"/>
          </ac:spMkLst>
        </pc:spChg>
        <pc:spChg chg="add del mod">
          <ac:chgData name="Massimiliano Sirgiovanni" userId="cd2166b1bd31ac3f" providerId="Windows Live" clId="Web-{F3AB6F74-754D-41D8-87BF-416BD5EA449A}" dt="2023-05-17T15:25:24.744" v="502"/>
          <ac:spMkLst>
            <pc:docMk/>
            <pc:sldMk cId="1488860927" sldId="271"/>
            <ac:spMk id="10" creationId="{0C6B50C0-239B-63D2-38A8-FDE48BCBA3E6}"/>
          </ac:spMkLst>
        </pc:spChg>
        <pc:graphicFrameChg chg="del modGraphic">
          <ac:chgData name="Massimiliano Sirgiovanni" userId="cd2166b1bd31ac3f" providerId="Windows Live" clId="Web-{F3AB6F74-754D-41D8-87BF-416BD5EA449A}" dt="2023-05-17T14:58:37.225" v="52"/>
          <ac:graphicFrameMkLst>
            <pc:docMk/>
            <pc:sldMk cId="1488860927" sldId="271"/>
            <ac:graphicFrameMk id="5" creationId="{25A06F2B-3D5C-4312-52CD-AD1A662C6681}"/>
          </ac:graphicFrameMkLst>
        </pc:graphicFrameChg>
        <pc:graphicFrameChg chg="add mod modGraphic">
          <ac:chgData name="Massimiliano Sirgiovanni" userId="cd2166b1bd31ac3f" providerId="Windows Live" clId="Web-{F3AB6F74-754D-41D8-87BF-416BD5EA449A}" dt="2023-05-17T15:25:06.742" v="500"/>
          <ac:graphicFrameMkLst>
            <pc:docMk/>
            <pc:sldMk cId="1488860927" sldId="271"/>
            <ac:graphicFrameMk id="6" creationId="{BFE58911-DB29-8E9B-3240-6296CFB7B868}"/>
          </ac:graphicFrameMkLst>
        </pc:graphicFrameChg>
        <pc:picChg chg="add del mod">
          <ac:chgData name="Massimiliano Sirgiovanni" userId="cd2166b1bd31ac3f" providerId="Windows Live" clId="Web-{F3AB6F74-754D-41D8-87BF-416BD5EA449A}" dt="2023-05-17T15:06:50.712" v="295"/>
          <ac:picMkLst>
            <pc:docMk/>
            <pc:sldMk cId="1488860927" sldId="271"/>
            <ac:picMk id="2" creationId="{7A2738A0-FA5E-2B69-CA06-71BE1183B89A}"/>
          </ac:picMkLst>
        </pc:picChg>
        <pc:picChg chg="add del mod">
          <ac:chgData name="Massimiliano Sirgiovanni" userId="cd2166b1bd31ac3f" providerId="Windows Live" clId="Web-{F3AB6F74-754D-41D8-87BF-416BD5EA449A}" dt="2023-05-17T15:20:18.535" v="404"/>
          <ac:picMkLst>
            <pc:docMk/>
            <pc:sldMk cId="1488860927" sldId="271"/>
            <ac:picMk id="2" creationId="{8C94B631-F991-5653-C8B4-6B2CC8B6FEFA}"/>
          </ac:picMkLst>
        </pc:picChg>
        <pc:picChg chg="add ord">
          <ac:chgData name="Massimiliano Sirgiovanni" userId="cd2166b1bd31ac3f" providerId="Windows Live" clId="Web-{F3AB6F74-754D-41D8-87BF-416BD5EA449A}" dt="2023-05-17T15:20:40.286" v="409"/>
          <ac:picMkLst>
            <pc:docMk/>
            <pc:sldMk cId="1488860927" sldId="271"/>
            <ac:picMk id="4" creationId="{909C7094-53DC-9E68-5FDA-A6395A3D9DA0}"/>
          </ac:picMkLst>
        </pc:picChg>
      </pc:sldChg>
      <pc:sldChg chg="addSp delSp modSp add replId">
        <pc:chgData name="Massimiliano Sirgiovanni" userId="cd2166b1bd31ac3f" providerId="Windows Live" clId="Web-{F3AB6F74-754D-41D8-87BF-416BD5EA449A}" dt="2023-05-17T15:26:19.107" v="510" actId="20577"/>
        <pc:sldMkLst>
          <pc:docMk/>
          <pc:sldMk cId="773965863" sldId="272"/>
        </pc:sldMkLst>
        <pc:spChg chg="mod">
          <ac:chgData name="Massimiliano Sirgiovanni" userId="cd2166b1bd31ac3f" providerId="Windows Live" clId="Web-{F3AB6F74-754D-41D8-87BF-416BD5EA449A}" dt="2023-05-17T15:26:19.107" v="510" actId="20577"/>
          <ac:spMkLst>
            <pc:docMk/>
            <pc:sldMk cId="773965863" sldId="272"/>
            <ac:spMk id="2" creationId="{EE0305F3-3416-EC32-8449-025AACF42FF6}"/>
          </ac:spMkLst>
        </pc:spChg>
        <pc:spChg chg="del mod">
          <ac:chgData name="Massimiliano Sirgiovanni" userId="cd2166b1bd31ac3f" providerId="Windows Live" clId="Web-{F3AB6F74-754D-41D8-87BF-416BD5EA449A}" dt="2023-05-17T15:05:25.956" v="266"/>
          <ac:spMkLst>
            <pc:docMk/>
            <pc:sldMk cId="773965863" sldId="272"/>
            <ac:spMk id="3" creationId="{33013DE3-CAC9-9269-4EA6-CA135ED216D5}"/>
          </ac:spMkLst>
        </pc:spChg>
        <pc:spChg chg="del mod">
          <ac:chgData name="Massimiliano Sirgiovanni" userId="cd2166b1bd31ac3f" providerId="Windows Live" clId="Web-{F3AB6F74-754D-41D8-87BF-416BD5EA449A}" dt="2023-05-17T15:25:47.308" v="505"/>
          <ac:spMkLst>
            <pc:docMk/>
            <pc:sldMk cId="773965863" sldId="272"/>
            <ac:spMk id="7" creationId="{E5DDF0EF-8CD4-960E-51B5-8F6460043E98}"/>
          </ac:spMkLst>
        </pc:spChg>
        <pc:spChg chg="add mod ord">
          <ac:chgData name="Massimiliano Sirgiovanni" userId="cd2166b1bd31ac3f" providerId="Windows Live" clId="Web-{F3AB6F74-754D-41D8-87BF-416BD5EA449A}" dt="2023-05-17T15:19:21.781" v="397"/>
          <ac:spMkLst>
            <pc:docMk/>
            <pc:sldMk cId="773965863" sldId="272"/>
            <ac:spMk id="8" creationId="{BCD96815-B60C-BAFB-F1FF-D9D493B746B2}"/>
          </ac:spMkLst>
        </pc:spChg>
        <pc:spChg chg="add del mod">
          <ac:chgData name="Massimiliano Sirgiovanni" userId="cd2166b1bd31ac3f" providerId="Windows Live" clId="Web-{F3AB6F74-754D-41D8-87BF-416BD5EA449A}" dt="2023-05-17T15:25:52.902" v="506"/>
          <ac:spMkLst>
            <pc:docMk/>
            <pc:sldMk cId="773965863" sldId="272"/>
            <ac:spMk id="10" creationId="{CC2E148F-D64F-756D-FCC2-ECBDA1E585AB}"/>
          </ac:spMkLst>
        </pc:spChg>
        <pc:graphicFrameChg chg="add mod modGraphic">
          <ac:chgData name="Massimiliano Sirgiovanni" userId="cd2166b1bd31ac3f" providerId="Windows Live" clId="Web-{F3AB6F74-754D-41D8-87BF-416BD5EA449A}" dt="2023-05-17T15:24:09.160" v="472"/>
          <ac:graphicFrameMkLst>
            <pc:docMk/>
            <pc:sldMk cId="773965863" sldId="272"/>
            <ac:graphicFrameMk id="4" creationId="{EFA5E996-7D86-2B95-4822-383F67278DFD}"/>
          </ac:graphicFrameMkLst>
        </pc:graphicFrameChg>
        <pc:graphicFrameChg chg="del modGraphic">
          <ac:chgData name="Massimiliano Sirgiovanni" userId="cd2166b1bd31ac3f" providerId="Windows Live" clId="Web-{F3AB6F74-754D-41D8-87BF-416BD5EA449A}" dt="2023-05-17T14:58:03.550" v="44"/>
          <ac:graphicFrameMkLst>
            <pc:docMk/>
            <pc:sldMk cId="773965863" sldId="272"/>
            <ac:graphicFrameMk id="5" creationId="{25A06F2B-3D5C-4312-52CD-AD1A662C6681}"/>
          </ac:graphicFrameMkLst>
        </pc:graphicFrameChg>
        <pc:picChg chg="add del mod">
          <ac:chgData name="Massimiliano Sirgiovanni" userId="cd2166b1bd31ac3f" providerId="Windows Live" clId="Web-{F3AB6F74-754D-41D8-87BF-416BD5EA449A}" dt="2023-05-17T15:05:27.191" v="267"/>
          <ac:picMkLst>
            <pc:docMk/>
            <pc:sldMk cId="773965863" sldId="272"/>
            <ac:picMk id="2" creationId="{EB653B05-723A-6078-4637-60D2D23B153C}"/>
          </ac:picMkLst>
        </pc:picChg>
        <pc:picChg chg="add mod ord">
          <ac:chgData name="Massimiliano Sirgiovanni" userId="cd2166b1bd31ac3f" providerId="Windows Live" clId="Web-{F3AB6F74-754D-41D8-87BF-416BD5EA449A}" dt="2023-05-17T15:19:00.045" v="394"/>
          <ac:picMkLst>
            <pc:docMk/>
            <pc:sldMk cId="773965863" sldId="272"/>
            <ac:picMk id="6" creationId="{AB25296A-F657-0E4B-7930-F7A6F18A691F}"/>
          </ac:picMkLst>
        </pc:picChg>
      </pc:sldChg>
      <pc:sldChg chg="addSp delSp modSp add ord replId">
        <pc:chgData name="Massimiliano Sirgiovanni" userId="cd2166b1bd31ac3f" providerId="Windows Live" clId="Web-{F3AB6F74-754D-41D8-87BF-416BD5EA449A}" dt="2023-05-17T15:15:22.873" v="354"/>
        <pc:sldMkLst>
          <pc:docMk/>
          <pc:sldMk cId="3695244525" sldId="273"/>
        </pc:sldMkLst>
        <pc:spChg chg="mod">
          <ac:chgData name="Massimiliano Sirgiovanni" userId="cd2166b1bd31ac3f" providerId="Windows Live" clId="Web-{F3AB6F74-754D-41D8-87BF-416BD5EA449A}" dt="2023-05-17T15:15:13.826" v="345" actId="1076"/>
          <ac:spMkLst>
            <pc:docMk/>
            <pc:sldMk cId="3695244525" sldId="273"/>
            <ac:spMk id="3" creationId="{E53100ED-FC7B-C690-0A0E-9D617E21C5B0}"/>
          </ac:spMkLst>
        </pc:spChg>
        <pc:spChg chg="add mod ord">
          <ac:chgData name="Massimiliano Sirgiovanni" userId="cd2166b1bd31ac3f" providerId="Windows Live" clId="Web-{F3AB6F74-754D-41D8-87BF-416BD5EA449A}" dt="2023-05-17T15:14:32.104" v="331"/>
          <ac:spMkLst>
            <pc:docMk/>
            <pc:sldMk cId="3695244525" sldId="273"/>
            <ac:spMk id="7" creationId="{C357DABE-750B-6589-B1AE-DD541CBE2A65}"/>
          </ac:spMkLst>
        </pc:spChg>
        <pc:graphicFrameChg chg="mod modGraphic">
          <ac:chgData name="Massimiliano Sirgiovanni" userId="cd2166b1bd31ac3f" providerId="Windows Live" clId="Web-{F3AB6F74-754D-41D8-87BF-416BD5EA449A}" dt="2023-05-17T15:15:22.873" v="354"/>
          <ac:graphicFrameMkLst>
            <pc:docMk/>
            <pc:sldMk cId="3695244525" sldId="273"/>
            <ac:graphicFrameMk id="5" creationId="{25A06F2B-3D5C-4312-52CD-AD1A662C6681}"/>
          </ac:graphicFrameMkLst>
        </pc:graphicFrameChg>
        <pc:picChg chg="add del mod">
          <ac:chgData name="Massimiliano Sirgiovanni" userId="cd2166b1bd31ac3f" providerId="Windows Live" clId="Web-{F3AB6F74-754D-41D8-87BF-416BD5EA449A}" dt="2023-05-17T15:12:08.907" v="318"/>
          <ac:picMkLst>
            <pc:docMk/>
            <pc:sldMk cId="3695244525" sldId="273"/>
            <ac:picMk id="2" creationId="{1B16548A-E776-405B-D945-B6CFAB19F034}"/>
          </ac:picMkLst>
        </pc:picChg>
        <pc:picChg chg="add ord">
          <ac:chgData name="Massimiliano Sirgiovanni" userId="cd2166b1bd31ac3f" providerId="Windows Live" clId="Web-{F3AB6F74-754D-41D8-87BF-416BD5EA449A}" dt="2023-05-17T15:13:43.069" v="326"/>
          <ac:picMkLst>
            <pc:docMk/>
            <pc:sldMk cId="3695244525" sldId="273"/>
            <ac:picMk id="6" creationId="{32A2A4C5-5D13-D313-D2B2-CF987A2699D7}"/>
          </ac:picMkLst>
        </pc:picChg>
      </pc:sldChg>
      <pc:sldChg chg="del">
        <pc:chgData name="Massimiliano Sirgiovanni" userId="cd2166b1bd31ac3f" providerId="Windows Live" clId="Web-{F3AB6F74-754D-41D8-87BF-416BD5EA449A}" dt="2023-05-17T15:04:58.158" v="256"/>
        <pc:sldMkLst>
          <pc:docMk/>
          <pc:sldMk cId="978040789" sldId="274"/>
        </pc:sldMkLst>
      </pc:sldChg>
      <pc:sldChg chg="addSp delSp modSp new del mod setBg setClrOvrMap">
        <pc:chgData name="Massimiliano Sirgiovanni" userId="cd2166b1bd31ac3f" providerId="Windows Live" clId="Web-{F3AB6F74-754D-41D8-87BF-416BD5EA449A}" dt="2023-05-17T15:15:28.014" v="355"/>
        <pc:sldMkLst>
          <pc:docMk/>
          <pc:sldMk cId="1249374866" sldId="274"/>
        </pc:sldMkLst>
        <pc:spChg chg="mod ord">
          <ac:chgData name="Massimiliano Sirgiovanni" userId="cd2166b1bd31ac3f" providerId="Windows Live" clId="Web-{F3AB6F74-754D-41D8-87BF-416BD5EA449A}" dt="2023-05-17T15:13:27.740" v="324"/>
          <ac:spMkLst>
            <pc:docMk/>
            <pc:sldMk cId="1249374866" sldId="274"/>
            <ac:spMk id="2" creationId="{1CD38815-513C-DBA0-43F8-50982E974905}"/>
          </ac:spMkLst>
        </pc:spChg>
        <pc:spChg chg="del">
          <ac:chgData name="Massimiliano Sirgiovanni" userId="cd2166b1bd31ac3f" providerId="Windows Live" clId="Web-{F3AB6F74-754D-41D8-87BF-416BD5EA449A}" dt="2023-05-17T15:12:10.985" v="319"/>
          <ac:spMkLst>
            <pc:docMk/>
            <pc:sldMk cId="1249374866" sldId="274"/>
            <ac:spMk id="3" creationId="{F051CE01-5C01-FFA8-EAE0-42DB1EC3D51E}"/>
          </ac:spMkLst>
        </pc:spChg>
        <pc:spChg chg="add del mod">
          <ac:chgData name="Massimiliano Sirgiovanni" userId="cd2166b1bd31ac3f" providerId="Windows Live" clId="Web-{F3AB6F74-754D-41D8-87BF-416BD5EA449A}" dt="2023-05-17T15:13:16.021" v="323"/>
          <ac:spMkLst>
            <pc:docMk/>
            <pc:sldMk cId="1249374866" sldId="274"/>
            <ac:spMk id="6" creationId="{B6368A25-B708-28FA-AF8D-25AA9A1FA5E6}"/>
          </ac:spMkLst>
        </pc:spChg>
        <pc:spChg chg="add">
          <ac:chgData name="Massimiliano Sirgiovanni" userId="cd2166b1bd31ac3f" providerId="Windows Live" clId="Web-{F3AB6F74-754D-41D8-87BF-416BD5EA449A}" dt="2023-05-17T15:13:27.740" v="324"/>
          <ac:spMkLst>
            <pc:docMk/>
            <pc:sldMk cId="1249374866" sldId="274"/>
            <ac:spMk id="11" creationId="{1BFA1B28-AA5B-DD3F-1680-BEBF9A2E60D5}"/>
          </ac:spMkLst>
        </pc:spChg>
        <pc:spChg chg="add">
          <ac:chgData name="Massimiliano Sirgiovanni" userId="cd2166b1bd31ac3f" providerId="Windows Live" clId="Web-{F3AB6F74-754D-41D8-87BF-416BD5EA449A}" dt="2023-05-17T15:13:27.740" v="324"/>
          <ac:spMkLst>
            <pc:docMk/>
            <pc:sldMk cId="1249374866" sldId="274"/>
            <ac:spMk id="14" creationId="{9228552E-C8B1-4A80-8448-0787CE0FC704}"/>
          </ac:spMkLst>
        </pc:spChg>
        <pc:picChg chg="add del mod ord">
          <ac:chgData name="Massimiliano Sirgiovanni" userId="cd2166b1bd31ac3f" providerId="Windows Live" clId="Web-{F3AB6F74-754D-41D8-87BF-416BD5EA449A}" dt="2023-05-17T15:12:28.986" v="322"/>
          <ac:picMkLst>
            <pc:docMk/>
            <pc:sldMk cId="1249374866" sldId="274"/>
            <ac:picMk id="4" creationId="{B96459FE-DCE9-DAC6-0442-E9E86A340B42}"/>
          </ac:picMkLst>
        </pc:picChg>
        <pc:picChg chg="add mod ord">
          <ac:chgData name="Massimiliano Sirgiovanni" userId="cd2166b1bd31ac3f" providerId="Windows Live" clId="Web-{F3AB6F74-754D-41D8-87BF-416BD5EA449A}" dt="2023-05-17T15:13:54.664" v="327" actId="1076"/>
          <ac:picMkLst>
            <pc:docMk/>
            <pc:sldMk cId="1249374866" sldId="274"/>
            <ac:picMk id="7" creationId="{ED7E9052-4175-2B1D-7969-C54FCCB0C82F}"/>
          </ac:picMkLst>
        </pc:picChg>
      </pc:sldChg>
      <pc:sldChg chg="addSp delSp modSp new">
        <pc:chgData name="Massimiliano Sirgiovanni" userId="cd2166b1bd31ac3f" providerId="Windows Live" clId="Web-{F3AB6F74-754D-41D8-87BF-416BD5EA449A}" dt="2023-05-17T15:28:10.896" v="518" actId="14100"/>
        <pc:sldMkLst>
          <pc:docMk/>
          <pc:sldMk cId="1715100981" sldId="274"/>
        </pc:sldMkLst>
        <pc:spChg chg="del">
          <ac:chgData name="Massimiliano Sirgiovanni" userId="cd2166b1bd31ac3f" providerId="Windows Live" clId="Web-{F3AB6F74-754D-41D8-87BF-416BD5EA449A}" dt="2023-05-17T15:27:21.799" v="512"/>
          <ac:spMkLst>
            <pc:docMk/>
            <pc:sldMk cId="1715100981" sldId="274"/>
            <ac:spMk id="3" creationId="{91CC4793-F86C-7DF9-E58B-79A19234E044}"/>
          </ac:spMkLst>
        </pc:spChg>
        <pc:picChg chg="add mod ord">
          <ac:chgData name="Massimiliano Sirgiovanni" userId="cd2166b1bd31ac3f" providerId="Windows Live" clId="Web-{F3AB6F74-754D-41D8-87BF-416BD5EA449A}" dt="2023-05-17T15:28:10.896" v="518" actId="14100"/>
          <ac:picMkLst>
            <pc:docMk/>
            <pc:sldMk cId="1715100981" sldId="274"/>
            <ac:picMk id="4" creationId="{0CAF542D-7FEC-03A0-AFB1-E1F99F3341F5}"/>
          </ac:picMkLst>
        </pc:picChg>
        <pc:picChg chg="add del mod">
          <ac:chgData name="Massimiliano Sirgiovanni" userId="cd2166b1bd31ac3f" providerId="Windows Live" clId="Web-{F3AB6F74-754D-41D8-87BF-416BD5EA449A}" dt="2023-05-17T15:27:55.817" v="516"/>
          <ac:picMkLst>
            <pc:docMk/>
            <pc:sldMk cId="1715100981" sldId="274"/>
            <ac:picMk id="5" creationId="{D6C7BBA2-8A75-5D49-32CA-98F8D7E5522B}"/>
          </ac:picMkLst>
        </pc:picChg>
      </pc:sldChg>
      <pc:sldChg chg="addSp delSp modSp new del mod setBg setClrOvrMap">
        <pc:chgData name="Massimiliano Sirgiovanni" userId="cd2166b1bd31ac3f" providerId="Windows Live" clId="Web-{F3AB6F74-754D-41D8-87BF-416BD5EA449A}" dt="2023-05-17T15:18:07.338" v="385"/>
        <pc:sldMkLst>
          <pc:docMk/>
          <pc:sldMk cId="2420370224" sldId="274"/>
        </pc:sldMkLst>
        <pc:spChg chg="mod ord">
          <ac:chgData name="Massimiliano Sirgiovanni" userId="cd2166b1bd31ac3f" providerId="Windows Live" clId="Web-{F3AB6F74-754D-41D8-87BF-416BD5EA449A}" dt="2023-05-17T15:16:21.815" v="358"/>
          <ac:spMkLst>
            <pc:docMk/>
            <pc:sldMk cId="2420370224" sldId="274"/>
            <ac:spMk id="2" creationId="{CF3274B5-B85B-E5DD-2161-24CEA8ECB0D9}"/>
          </ac:spMkLst>
        </pc:spChg>
        <pc:spChg chg="del">
          <ac:chgData name="Massimiliano Sirgiovanni" userId="cd2166b1bd31ac3f" providerId="Windows Live" clId="Web-{F3AB6F74-754D-41D8-87BF-416BD5EA449A}" dt="2023-05-17T15:16:15.690" v="357"/>
          <ac:spMkLst>
            <pc:docMk/>
            <pc:sldMk cId="2420370224" sldId="274"/>
            <ac:spMk id="3" creationId="{FC028736-14AE-B250-9B7D-A541FF1E34FA}"/>
          </ac:spMkLst>
        </pc:spChg>
        <pc:spChg chg="add">
          <ac:chgData name="Massimiliano Sirgiovanni" userId="cd2166b1bd31ac3f" providerId="Windows Live" clId="Web-{F3AB6F74-754D-41D8-87BF-416BD5EA449A}" dt="2023-05-17T15:16:21.815" v="358"/>
          <ac:spMkLst>
            <pc:docMk/>
            <pc:sldMk cId="2420370224" sldId="274"/>
            <ac:spMk id="8" creationId="{3971FED7-149E-A0FD-BC5E-9A8AEB3B8941}"/>
          </ac:spMkLst>
        </pc:spChg>
        <pc:spChg chg="add">
          <ac:chgData name="Massimiliano Sirgiovanni" userId="cd2166b1bd31ac3f" providerId="Windows Live" clId="Web-{F3AB6F74-754D-41D8-87BF-416BD5EA449A}" dt="2023-05-17T15:16:21.815" v="358"/>
          <ac:spMkLst>
            <pc:docMk/>
            <pc:sldMk cId="2420370224" sldId="274"/>
            <ac:spMk id="11" creationId="{9228552E-C8B1-4A80-8448-0787CE0FC704}"/>
          </ac:spMkLst>
        </pc:spChg>
        <pc:picChg chg="add mod ord">
          <ac:chgData name="Massimiliano Sirgiovanni" userId="cd2166b1bd31ac3f" providerId="Windows Live" clId="Web-{F3AB6F74-754D-41D8-87BF-416BD5EA449A}" dt="2023-05-17T15:16:21.815" v="358"/>
          <ac:picMkLst>
            <pc:docMk/>
            <pc:sldMk cId="2420370224" sldId="274"/>
            <ac:picMk id="4" creationId="{2379555B-62F0-7898-0D4C-930033A6E079}"/>
          </ac:picMkLst>
        </pc:picChg>
      </pc:sldChg>
      <pc:sldChg chg="del">
        <pc:chgData name="Massimiliano Sirgiovanni" userId="cd2166b1bd31ac3f" providerId="Windows Live" clId="Web-{F3AB6F74-754D-41D8-87BF-416BD5EA449A}" dt="2023-05-17T15:07:41.935" v="311"/>
        <pc:sldMkLst>
          <pc:docMk/>
          <pc:sldMk cId="2478630516" sldId="274"/>
        </pc:sldMkLst>
      </pc:sldChg>
      <pc:sldChg chg="addSp delSp modSp new del mod setBg setClrOvrMap">
        <pc:chgData name="Massimiliano Sirgiovanni" userId="cd2166b1bd31ac3f" providerId="Windows Live" clId="Web-{F3AB6F74-754D-41D8-87BF-416BD5EA449A}" dt="2023-05-17T15:21:19.258" v="418"/>
        <pc:sldMkLst>
          <pc:docMk/>
          <pc:sldMk cId="2675061342" sldId="274"/>
        </pc:sldMkLst>
        <pc:spChg chg="mod ord">
          <ac:chgData name="Massimiliano Sirgiovanni" userId="cd2166b1bd31ac3f" providerId="Windows Live" clId="Web-{F3AB6F74-754D-41D8-87BF-416BD5EA449A}" dt="2023-05-17T15:20:29.582" v="407"/>
          <ac:spMkLst>
            <pc:docMk/>
            <pc:sldMk cId="2675061342" sldId="274"/>
            <ac:spMk id="2" creationId="{F08E9D8A-1F0E-568C-7312-C5746EE3B835}"/>
          </ac:spMkLst>
        </pc:spChg>
        <pc:spChg chg="del">
          <ac:chgData name="Massimiliano Sirgiovanni" userId="cd2166b1bd31ac3f" providerId="Windows Live" clId="Web-{F3AB6F74-754D-41D8-87BF-416BD5EA449A}" dt="2023-05-17T15:20:23.394" v="406"/>
          <ac:spMkLst>
            <pc:docMk/>
            <pc:sldMk cId="2675061342" sldId="274"/>
            <ac:spMk id="3" creationId="{74B39787-6448-E10C-C6BA-570149505228}"/>
          </ac:spMkLst>
        </pc:spChg>
        <pc:spChg chg="add">
          <ac:chgData name="Massimiliano Sirgiovanni" userId="cd2166b1bd31ac3f" providerId="Windows Live" clId="Web-{F3AB6F74-754D-41D8-87BF-416BD5EA449A}" dt="2023-05-17T15:20:29.582" v="407"/>
          <ac:spMkLst>
            <pc:docMk/>
            <pc:sldMk cId="2675061342" sldId="274"/>
            <ac:spMk id="8" creationId="{77FA9BD8-1479-5A52-F78F-E92B830590FE}"/>
          </ac:spMkLst>
        </pc:spChg>
        <pc:spChg chg="add">
          <ac:chgData name="Massimiliano Sirgiovanni" userId="cd2166b1bd31ac3f" providerId="Windows Live" clId="Web-{F3AB6F74-754D-41D8-87BF-416BD5EA449A}" dt="2023-05-17T15:20:29.582" v="407"/>
          <ac:spMkLst>
            <pc:docMk/>
            <pc:sldMk cId="2675061342" sldId="274"/>
            <ac:spMk id="11" creationId="{9228552E-C8B1-4A80-8448-0787CE0FC704}"/>
          </ac:spMkLst>
        </pc:spChg>
        <pc:picChg chg="add mod ord">
          <ac:chgData name="Massimiliano Sirgiovanni" userId="cd2166b1bd31ac3f" providerId="Windows Live" clId="Web-{F3AB6F74-754D-41D8-87BF-416BD5EA449A}" dt="2023-05-17T15:20:29.582" v="407"/>
          <ac:picMkLst>
            <pc:docMk/>
            <pc:sldMk cId="2675061342" sldId="274"/>
            <ac:picMk id="4" creationId="{425955F3-ED7F-6288-0357-EB9F413CC2FB}"/>
          </ac:picMkLst>
        </pc:picChg>
      </pc:sldChg>
      <pc:sldChg chg="add del replId">
        <pc:chgData name="Massimiliano Sirgiovanni" userId="cd2166b1bd31ac3f" providerId="Windows Live" clId="Web-{F3AB6F74-754D-41D8-87BF-416BD5EA449A}" dt="2023-05-17T15:18:13.229" v="387"/>
        <pc:sldMkLst>
          <pc:docMk/>
          <pc:sldMk cId="3342636621" sldId="274"/>
        </pc:sldMkLst>
      </pc:sldChg>
      <pc:sldChg chg="addSp delSp modSp new del mod setBg setClrOvrMap">
        <pc:chgData name="Massimiliano Sirgiovanni" userId="cd2166b1bd31ac3f" providerId="Windows Live" clId="Web-{F3AB6F74-754D-41D8-87BF-416BD5EA449A}" dt="2023-05-17T15:19:44.376" v="402"/>
        <pc:sldMkLst>
          <pc:docMk/>
          <pc:sldMk cId="4238492532" sldId="274"/>
        </pc:sldMkLst>
        <pc:spChg chg="mod ord">
          <ac:chgData name="Massimiliano Sirgiovanni" userId="cd2166b1bd31ac3f" providerId="Windows Live" clId="Web-{F3AB6F74-754D-41D8-87BF-416BD5EA449A}" dt="2023-05-17T15:18:43.434" v="390"/>
          <ac:spMkLst>
            <pc:docMk/>
            <pc:sldMk cId="4238492532" sldId="274"/>
            <ac:spMk id="2" creationId="{43C8849D-C443-001A-B3DB-DE8809EB755C}"/>
          </ac:spMkLst>
        </pc:spChg>
        <pc:spChg chg="del">
          <ac:chgData name="Massimiliano Sirgiovanni" userId="cd2166b1bd31ac3f" providerId="Windows Live" clId="Web-{F3AB6F74-754D-41D8-87BF-416BD5EA449A}" dt="2023-05-17T15:18:36.074" v="389"/>
          <ac:spMkLst>
            <pc:docMk/>
            <pc:sldMk cId="4238492532" sldId="274"/>
            <ac:spMk id="3" creationId="{B49AF6A5-FE0D-27D4-6B7F-248A0DBC8092}"/>
          </ac:spMkLst>
        </pc:spChg>
        <pc:spChg chg="add">
          <ac:chgData name="Massimiliano Sirgiovanni" userId="cd2166b1bd31ac3f" providerId="Windows Live" clId="Web-{F3AB6F74-754D-41D8-87BF-416BD5EA449A}" dt="2023-05-17T15:18:43.434" v="390"/>
          <ac:spMkLst>
            <pc:docMk/>
            <pc:sldMk cId="4238492532" sldId="274"/>
            <ac:spMk id="8" creationId="{D7F8EB83-913B-8FD3-E7EE-6E77A11A664F}"/>
          </ac:spMkLst>
        </pc:spChg>
        <pc:spChg chg="add">
          <ac:chgData name="Massimiliano Sirgiovanni" userId="cd2166b1bd31ac3f" providerId="Windows Live" clId="Web-{F3AB6F74-754D-41D8-87BF-416BD5EA449A}" dt="2023-05-17T15:18:43.434" v="390"/>
          <ac:spMkLst>
            <pc:docMk/>
            <pc:sldMk cId="4238492532" sldId="274"/>
            <ac:spMk id="11" creationId="{9228552E-C8B1-4A80-8448-0787CE0FC704}"/>
          </ac:spMkLst>
        </pc:spChg>
        <pc:picChg chg="add mod ord">
          <ac:chgData name="Massimiliano Sirgiovanni" userId="cd2166b1bd31ac3f" providerId="Windows Live" clId="Web-{F3AB6F74-754D-41D8-87BF-416BD5EA449A}" dt="2023-05-17T15:18:46.841" v="391" actId="1076"/>
          <ac:picMkLst>
            <pc:docMk/>
            <pc:sldMk cId="4238492532" sldId="274"/>
            <ac:picMk id="4" creationId="{656B73A0-10CE-6882-4F55-5C7BF7401E53}"/>
          </ac:picMkLst>
        </pc:picChg>
      </pc:sldChg>
      <pc:sldChg chg="del">
        <pc:chgData name="Massimiliano Sirgiovanni" userId="cd2166b1bd31ac3f" providerId="Windows Live" clId="Web-{F3AB6F74-754D-41D8-87BF-416BD5EA449A}" dt="2023-05-17T15:04:50.251" v="255"/>
        <pc:sldMkLst>
          <pc:docMk/>
          <pc:sldMk cId="1890171967" sldId="275"/>
        </pc:sldMkLst>
      </pc:sldChg>
    </pc:docChg>
  </pc:docChgLst>
  <pc:docChgLst>
    <pc:chgData name="Massimiliano Sirgiovanni" userId="cd2166b1bd31ac3f" providerId="Windows Live" clId="Web-{26B0443C-8821-49EC-8805-E2882139DA73}"/>
    <pc:docChg chg="modSld">
      <pc:chgData name="Massimiliano Sirgiovanni" userId="cd2166b1bd31ac3f" providerId="Windows Live" clId="Web-{26B0443C-8821-49EC-8805-E2882139DA73}" dt="2023-05-19T16:38:25.386" v="199"/>
      <pc:docMkLst>
        <pc:docMk/>
      </pc:docMkLst>
      <pc:sldChg chg="modSp">
        <pc:chgData name="Massimiliano Sirgiovanni" userId="cd2166b1bd31ac3f" providerId="Windows Live" clId="Web-{26B0443C-8821-49EC-8805-E2882139DA73}" dt="2023-05-19T16:38:25.386" v="199"/>
        <pc:sldMkLst>
          <pc:docMk/>
          <pc:sldMk cId="3173895079" sldId="264"/>
        </pc:sldMkLst>
        <pc:graphicFrameChg chg="mod modGraphic">
          <ac:chgData name="Massimiliano Sirgiovanni" userId="cd2166b1bd31ac3f" providerId="Windows Live" clId="Web-{26B0443C-8821-49EC-8805-E2882139DA73}" dt="2023-05-19T16:38:25.386" v="199"/>
          <ac:graphicFrameMkLst>
            <pc:docMk/>
            <pc:sldMk cId="3173895079" sldId="264"/>
            <ac:graphicFrameMk id="5" creationId="{25A06F2B-3D5C-4312-52CD-AD1A662C6681}"/>
          </ac:graphicFrameMkLst>
        </pc:graphicFrameChg>
      </pc:sldChg>
      <pc:sldChg chg="addSp modSp">
        <pc:chgData name="Massimiliano Sirgiovanni" userId="cd2166b1bd31ac3f" providerId="Windows Live" clId="Web-{26B0443C-8821-49EC-8805-E2882139DA73}" dt="2023-05-19T16:34:13.707" v="163" actId="20577"/>
        <pc:sldMkLst>
          <pc:docMk/>
          <pc:sldMk cId="3695244525" sldId="273"/>
        </pc:sldMkLst>
        <pc:spChg chg="add mod">
          <ac:chgData name="Massimiliano Sirgiovanni" userId="cd2166b1bd31ac3f" providerId="Windows Live" clId="Web-{26B0443C-8821-49EC-8805-E2882139DA73}" dt="2023-05-19T16:34:13.707" v="163" actId="20577"/>
          <ac:spMkLst>
            <pc:docMk/>
            <pc:sldMk cId="3695244525" sldId="273"/>
            <ac:spMk id="2" creationId="{BD68F197-4EF3-331A-9797-2BEF720A402B}"/>
          </ac:spMkLst>
        </pc:spChg>
        <pc:spChg chg="mod">
          <ac:chgData name="Massimiliano Sirgiovanni" userId="cd2166b1bd31ac3f" providerId="Windows Live" clId="Web-{26B0443C-8821-49EC-8805-E2882139DA73}" dt="2023-05-19T16:33:51.707" v="157" actId="1076"/>
          <ac:spMkLst>
            <pc:docMk/>
            <pc:sldMk cId="3695244525" sldId="273"/>
            <ac:spMk id="3" creationId="{E53100ED-FC7B-C690-0A0E-9D617E21C5B0}"/>
          </ac:spMkLst>
        </pc:spChg>
        <pc:spChg chg="add mod">
          <ac:chgData name="Massimiliano Sirgiovanni" userId="cd2166b1bd31ac3f" providerId="Windows Live" clId="Web-{26B0443C-8821-49EC-8805-E2882139DA73}" dt="2023-05-19T16:34:09.910" v="161" actId="20577"/>
          <ac:spMkLst>
            <pc:docMk/>
            <pc:sldMk cId="3695244525" sldId="273"/>
            <ac:spMk id="4" creationId="{DA4DC96A-F9C4-CA75-EC5D-34B5ADA364BC}"/>
          </ac:spMkLst>
        </pc:spChg>
      </pc:sldChg>
    </pc:docChg>
  </pc:docChgLst>
  <pc:docChgLst>
    <pc:chgData name="Utente guest" providerId="Windows Live" clId="Web-{2DC381DE-B0F1-499E-8B73-CAAF852F14DD}"/>
    <pc:docChg chg="modSld">
      <pc:chgData name="Utente guest" userId="" providerId="Windows Live" clId="Web-{2DC381DE-B0F1-499E-8B73-CAAF852F14DD}" dt="2023-05-13T15:50:24.336" v="222" actId="1076"/>
      <pc:docMkLst>
        <pc:docMk/>
      </pc:docMkLst>
      <pc:sldChg chg="addSp delSp modSp">
        <pc:chgData name="Utente guest" userId="" providerId="Windows Live" clId="Web-{2DC381DE-B0F1-499E-8B73-CAAF852F14DD}" dt="2023-05-13T15:50:24.336" v="222" actId="1076"/>
        <pc:sldMkLst>
          <pc:docMk/>
          <pc:sldMk cId="3027973061" sldId="258"/>
        </pc:sldMkLst>
        <pc:picChg chg="add mod">
          <ac:chgData name="Utente guest" userId="" providerId="Windows Live" clId="Web-{2DC381DE-B0F1-499E-8B73-CAAF852F14DD}" dt="2023-05-13T15:38:44.423" v="21"/>
          <ac:picMkLst>
            <pc:docMk/>
            <pc:sldMk cId="3027973061" sldId="258"/>
            <ac:picMk id="2" creationId="{1D0FF5BE-9906-89D1-F547-8411E9A58B48}"/>
          </ac:picMkLst>
        </pc:picChg>
        <pc:picChg chg="add mod">
          <ac:chgData name="Utente guest" userId="" providerId="Windows Live" clId="Web-{2DC381DE-B0F1-499E-8B73-CAAF852F14DD}" dt="2023-05-13T15:50:24.336" v="222" actId="1076"/>
          <ac:picMkLst>
            <pc:docMk/>
            <pc:sldMk cId="3027973061" sldId="258"/>
            <ac:picMk id="2" creationId="{861AB0DB-C8B6-D8B9-7DCF-FA2131400EC2}"/>
          </ac:picMkLst>
        </pc:picChg>
        <pc:picChg chg="add mod">
          <ac:chgData name="Utente guest" userId="" providerId="Windows Live" clId="Web-{2DC381DE-B0F1-499E-8B73-CAAF852F14DD}" dt="2023-05-13T15:40:54.037" v="28"/>
          <ac:picMkLst>
            <pc:docMk/>
            <pc:sldMk cId="3027973061" sldId="258"/>
            <ac:picMk id="2" creationId="{B61EC496-2A66-25C8-9AB6-C18843D2EFE5}"/>
          </ac:picMkLst>
        </pc:picChg>
        <pc:picChg chg="add mod">
          <ac:chgData name="Utente guest" userId="" providerId="Windows Live" clId="Web-{2DC381DE-B0F1-499E-8B73-CAAF852F14DD}" dt="2023-05-13T15:40:03.816" v="23" actId="1076"/>
          <ac:picMkLst>
            <pc:docMk/>
            <pc:sldMk cId="3027973061" sldId="258"/>
            <ac:picMk id="3" creationId="{79C8489C-DBA1-F429-2758-A090F7FDD308}"/>
          </ac:picMkLst>
        </pc:picChg>
        <pc:picChg chg="add mod">
          <ac:chgData name="Utente guest" userId="" providerId="Windows Live" clId="Web-{2DC381DE-B0F1-499E-8B73-CAAF852F14DD}" dt="2023-05-13T15:40:54.599" v="29"/>
          <ac:picMkLst>
            <pc:docMk/>
            <pc:sldMk cId="3027973061" sldId="258"/>
            <ac:picMk id="3" creationId="{85DA84C0-1241-1E13-22A4-6E78BD98D158}"/>
          </ac:picMkLst>
        </pc:picChg>
        <pc:picChg chg="add del mod">
          <ac:chgData name="Utente guest" userId="" providerId="Windows Live" clId="Web-{2DC381DE-B0F1-499E-8B73-CAAF852F14DD}" dt="2023-05-13T15:40:42.021" v="27"/>
          <ac:picMkLst>
            <pc:docMk/>
            <pc:sldMk cId="3027973061" sldId="258"/>
            <ac:picMk id="4" creationId="{4110D2CB-5CE6-E292-7C32-D3816B6451BA}"/>
          </ac:picMkLst>
        </pc:picChg>
        <pc:picChg chg="add del">
          <ac:chgData name="Utente guest" userId="" providerId="Windows Live" clId="Web-{2DC381DE-B0F1-499E-8B73-CAAF852F14DD}" dt="2023-05-13T15:42:21.821" v="202"/>
          <ac:picMkLst>
            <pc:docMk/>
            <pc:sldMk cId="3027973061" sldId="258"/>
            <ac:picMk id="4" creationId="{C0B1F97C-0913-1A4D-61CD-945BD5CFB71B}"/>
          </ac:picMkLst>
        </pc:picChg>
        <pc:picChg chg="add mod">
          <ac:chgData name="Utente guest" userId="" providerId="Windows Live" clId="Web-{2DC381DE-B0F1-499E-8B73-CAAF852F14DD}" dt="2023-05-13T15:40:55.115" v="30"/>
          <ac:picMkLst>
            <pc:docMk/>
            <pc:sldMk cId="3027973061" sldId="258"/>
            <ac:picMk id="5" creationId="{CBCA8E40-2D0F-9A35-4731-6EAA703EC002}"/>
          </ac:picMkLst>
        </pc:picChg>
        <pc:picChg chg="add mod">
          <ac:chgData name="Utente guest" userId="" providerId="Windows Live" clId="Web-{2DC381DE-B0F1-499E-8B73-CAAF852F14DD}" dt="2023-05-13T15:40:55.568" v="31"/>
          <ac:picMkLst>
            <pc:docMk/>
            <pc:sldMk cId="3027973061" sldId="258"/>
            <ac:picMk id="6" creationId="{45354BE2-6647-09FE-CB60-237F3D18638E}"/>
          </ac:picMkLst>
        </pc:picChg>
        <pc:picChg chg="add mod">
          <ac:chgData name="Utente guest" userId="" providerId="Windows Live" clId="Web-{2DC381DE-B0F1-499E-8B73-CAAF852F14DD}" dt="2023-05-13T15:43:15.541" v="211" actId="14100"/>
          <ac:picMkLst>
            <pc:docMk/>
            <pc:sldMk cId="3027973061" sldId="258"/>
            <ac:picMk id="7" creationId="{74E7CE03-FB26-0A16-1328-8E77535C6687}"/>
          </ac:picMkLst>
        </pc:picChg>
        <pc:picChg chg="mod">
          <ac:chgData name="Utente guest" userId="" providerId="Windows Live" clId="Web-{2DC381DE-B0F1-499E-8B73-CAAF852F14DD}" dt="2023-05-13T15:38:00.953" v="20" actId="14100"/>
          <ac:picMkLst>
            <pc:docMk/>
            <pc:sldMk cId="3027973061" sldId="258"/>
            <ac:picMk id="9" creationId="{411BE31E-143F-1984-5400-B089BB01382C}"/>
          </ac:picMkLst>
        </pc:picChg>
        <pc:picChg chg="add mod">
          <ac:chgData name="Utente guest" userId="" providerId="Windows Live" clId="Web-{2DC381DE-B0F1-499E-8B73-CAAF852F14DD}" dt="2023-05-13T15:40:56.005" v="32"/>
          <ac:picMkLst>
            <pc:docMk/>
            <pc:sldMk cId="3027973061" sldId="258"/>
            <ac:picMk id="10" creationId="{512B4BEA-716F-E901-084E-6B0A2CFDD778}"/>
          </ac:picMkLst>
        </pc:picChg>
        <pc:picChg chg="add mod">
          <ac:chgData name="Utente guest" userId="" providerId="Windows Live" clId="Web-{2DC381DE-B0F1-499E-8B73-CAAF852F14DD}" dt="2023-05-13T15:40:56.412" v="33"/>
          <ac:picMkLst>
            <pc:docMk/>
            <pc:sldMk cId="3027973061" sldId="258"/>
            <ac:picMk id="12" creationId="{D2B46683-3A12-7ADB-E600-8ED255BB8541}"/>
          </ac:picMkLst>
        </pc:picChg>
        <pc:picChg chg="add mod ord">
          <ac:chgData name="Utente guest" userId="" providerId="Windows Live" clId="Web-{2DC381DE-B0F1-499E-8B73-CAAF852F14DD}" dt="2023-05-13T15:42:46.603" v="210"/>
          <ac:picMkLst>
            <pc:docMk/>
            <pc:sldMk cId="3027973061" sldId="258"/>
            <ac:picMk id="15" creationId="{019B079B-8B7B-3A1D-477F-394A30D40F44}"/>
          </ac:picMkLst>
        </pc:picChg>
        <pc:picChg chg="add mod ord">
          <ac:chgData name="Utente guest" userId="" providerId="Windows Live" clId="Web-{2DC381DE-B0F1-499E-8B73-CAAF852F14DD}" dt="2023-05-13T15:42:43.681" v="209"/>
          <ac:picMkLst>
            <pc:docMk/>
            <pc:sldMk cId="3027973061" sldId="258"/>
            <ac:picMk id="16" creationId="{E46F652E-4893-386A-AF4D-2C0BAB8E6DA1}"/>
          </ac:picMkLst>
        </pc:picChg>
        <pc:picChg chg="add mod ord">
          <ac:chgData name="Utente guest" userId="" providerId="Windows Live" clId="Web-{2DC381DE-B0F1-499E-8B73-CAAF852F14DD}" dt="2023-05-13T15:42:33.462" v="205"/>
          <ac:picMkLst>
            <pc:docMk/>
            <pc:sldMk cId="3027973061" sldId="258"/>
            <ac:picMk id="17" creationId="{C0E2B494-C897-3AF9-1BCF-66EA951FF093}"/>
          </ac:picMkLst>
        </pc:picChg>
        <pc:picChg chg="add mod ord">
          <ac:chgData name="Utente guest" userId="" providerId="Windows Live" clId="Web-{2DC381DE-B0F1-499E-8B73-CAAF852F14DD}" dt="2023-05-13T15:42:41.306" v="208"/>
          <ac:picMkLst>
            <pc:docMk/>
            <pc:sldMk cId="3027973061" sldId="258"/>
            <ac:picMk id="18" creationId="{25A547D6-4432-53D8-8EAD-D891609D6FBB}"/>
          </ac:picMkLst>
        </pc:picChg>
        <pc:picChg chg="add del">
          <ac:chgData name="Utente guest" userId="" providerId="Windows Live" clId="Web-{2DC381DE-B0F1-499E-8B73-CAAF852F14DD}" dt="2023-05-13T15:42:24.524" v="203"/>
          <ac:picMkLst>
            <pc:docMk/>
            <pc:sldMk cId="3027973061" sldId="258"/>
            <ac:picMk id="19" creationId="{CEBA8538-07C1-A37A-4CFB-2A7083AAD55A}"/>
          </ac:picMkLst>
        </pc:picChg>
        <pc:picChg chg="add del">
          <ac:chgData name="Utente guest" userId="" providerId="Windows Live" clId="Web-{2DC381DE-B0F1-499E-8B73-CAAF852F14DD}" dt="2023-05-13T15:42:03.679" v="201"/>
          <ac:picMkLst>
            <pc:docMk/>
            <pc:sldMk cId="3027973061" sldId="258"/>
            <ac:picMk id="20" creationId="{30555E9B-9381-FCDB-600E-FAD981985B92}"/>
          </ac:picMkLst>
        </pc:picChg>
        <pc:picChg chg="add del">
          <ac:chgData name="Utente guest" userId="" providerId="Windows Live" clId="Web-{2DC381DE-B0F1-499E-8B73-CAAF852F14DD}" dt="2023-05-13T15:42:02.679" v="200"/>
          <ac:picMkLst>
            <pc:docMk/>
            <pc:sldMk cId="3027973061" sldId="258"/>
            <ac:picMk id="21" creationId="{AF48E3CB-526A-4085-740C-14CDC8FCCF64}"/>
          </ac:picMkLst>
        </pc:picChg>
        <pc:picChg chg="add del">
          <ac:chgData name="Utente guest" userId="" providerId="Windows Live" clId="Web-{2DC381DE-B0F1-499E-8B73-CAAF852F14DD}" dt="2023-05-13T15:42:01.742" v="199"/>
          <ac:picMkLst>
            <pc:docMk/>
            <pc:sldMk cId="3027973061" sldId="258"/>
            <ac:picMk id="22" creationId="{BBC83B21-5706-C331-F731-F74ECBD6AA86}"/>
          </ac:picMkLst>
        </pc:picChg>
        <pc:picChg chg="add del">
          <ac:chgData name="Utente guest" userId="" providerId="Windows Live" clId="Web-{2DC381DE-B0F1-499E-8B73-CAAF852F14DD}" dt="2023-05-13T15:42:00.664" v="198"/>
          <ac:picMkLst>
            <pc:docMk/>
            <pc:sldMk cId="3027973061" sldId="258"/>
            <ac:picMk id="23" creationId="{D496B625-466F-6FA2-B6D2-18551990E511}"/>
          </ac:picMkLst>
        </pc:picChg>
        <pc:picChg chg="add del">
          <ac:chgData name="Utente guest" userId="" providerId="Windows Live" clId="Web-{2DC381DE-B0F1-499E-8B73-CAAF852F14DD}" dt="2023-05-13T15:41:59.632" v="197"/>
          <ac:picMkLst>
            <pc:docMk/>
            <pc:sldMk cId="3027973061" sldId="258"/>
            <ac:picMk id="24" creationId="{09CE862D-F90B-FB08-2984-903A7DCDCF52}"/>
          </ac:picMkLst>
        </pc:picChg>
        <pc:picChg chg="add del">
          <ac:chgData name="Utente guest" userId="" providerId="Windows Live" clId="Web-{2DC381DE-B0F1-499E-8B73-CAAF852F14DD}" dt="2023-05-13T15:41:58.585" v="196"/>
          <ac:picMkLst>
            <pc:docMk/>
            <pc:sldMk cId="3027973061" sldId="258"/>
            <ac:picMk id="25" creationId="{C582F505-8677-17BA-1693-ED38D446D00D}"/>
          </ac:picMkLst>
        </pc:picChg>
        <pc:picChg chg="add del">
          <ac:chgData name="Utente guest" userId="" providerId="Windows Live" clId="Web-{2DC381DE-B0F1-499E-8B73-CAAF852F14DD}" dt="2023-05-13T15:41:57.773" v="195"/>
          <ac:picMkLst>
            <pc:docMk/>
            <pc:sldMk cId="3027973061" sldId="258"/>
            <ac:picMk id="26" creationId="{D3A5CC16-571F-D4D2-037B-AE3ED611DCB9}"/>
          </ac:picMkLst>
        </pc:picChg>
        <pc:picChg chg="add del">
          <ac:chgData name="Utente guest" userId="" providerId="Windows Live" clId="Web-{2DC381DE-B0F1-499E-8B73-CAAF852F14DD}" dt="2023-05-13T15:41:55.945" v="194"/>
          <ac:picMkLst>
            <pc:docMk/>
            <pc:sldMk cId="3027973061" sldId="258"/>
            <ac:picMk id="27" creationId="{81DDD7A8-3583-CA4A-FC73-015ECD29ECE5}"/>
          </ac:picMkLst>
        </pc:picChg>
        <pc:picChg chg="add">
          <ac:chgData name="Utente guest" userId="" providerId="Windows Live" clId="Web-{2DC381DE-B0F1-499E-8B73-CAAF852F14DD}" dt="2023-05-13T15:41:05.834" v="48"/>
          <ac:picMkLst>
            <pc:docMk/>
            <pc:sldMk cId="3027973061" sldId="258"/>
            <ac:picMk id="28" creationId="{19024806-6C50-4D46-0867-7823CE1BADB8}"/>
          </ac:picMkLst>
        </pc:picChg>
        <pc:picChg chg="add">
          <ac:chgData name="Utente guest" userId="" providerId="Windows Live" clId="Web-{2DC381DE-B0F1-499E-8B73-CAAF852F14DD}" dt="2023-05-13T15:41:06.287" v="49"/>
          <ac:picMkLst>
            <pc:docMk/>
            <pc:sldMk cId="3027973061" sldId="258"/>
            <ac:picMk id="29" creationId="{40CEA7CC-2457-55D7-C362-ECEC01C2D3C0}"/>
          </ac:picMkLst>
        </pc:picChg>
        <pc:picChg chg="add">
          <ac:chgData name="Utente guest" userId="" providerId="Windows Live" clId="Web-{2DC381DE-B0F1-499E-8B73-CAAF852F14DD}" dt="2023-05-13T15:41:06.834" v="50"/>
          <ac:picMkLst>
            <pc:docMk/>
            <pc:sldMk cId="3027973061" sldId="258"/>
            <ac:picMk id="30" creationId="{D4C57BCC-FD4D-541F-F81A-5614B7D05A15}"/>
          </ac:picMkLst>
        </pc:picChg>
        <pc:picChg chg="add">
          <ac:chgData name="Utente guest" userId="" providerId="Windows Live" clId="Web-{2DC381DE-B0F1-499E-8B73-CAAF852F14DD}" dt="2023-05-13T15:41:21.678" v="51"/>
          <ac:picMkLst>
            <pc:docMk/>
            <pc:sldMk cId="3027973061" sldId="258"/>
            <ac:picMk id="31" creationId="{FC901119-2692-6E5B-36F5-6F2CA626F4A7}"/>
          </ac:picMkLst>
        </pc:picChg>
        <pc:picChg chg="add del">
          <ac:chgData name="Utente guest" userId="" providerId="Windows Live" clId="Web-{2DC381DE-B0F1-499E-8B73-CAAF852F14DD}" dt="2023-05-13T15:41:45.866" v="193"/>
          <ac:picMkLst>
            <pc:docMk/>
            <pc:sldMk cId="3027973061" sldId="258"/>
            <ac:picMk id="32" creationId="{75C7E353-B6CC-6229-946E-5F4A0E116D1F}"/>
          </ac:picMkLst>
        </pc:picChg>
        <pc:picChg chg="add del">
          <ac:chgData name="Utente guest" userId="" providerId="Windows Live" clId="Web-{2DC381DE-B0F1-499E-8B73-CAAF852F14DD}" dt="2023-05-13T15:41:45.866" v="192"/>
          <ac:picMkLst>
            <pc:docMk/>
            <pc:sldMk cId="3027973061" sldId="258"/>
            <ac:picMk id="33" creationId="{E0D2C4BC-2739-97B5-7E0D-87F4D8B26844}"/>
          </ac:picMkLst>
        </pc:picChg>
        <pc:picChg chg="add del">
          <ac:chgData name="Utente guest" userId="" providerId="Windows Live" clId="Web-{2DC381DE-B0F1-499E-8B73-CAAF852F14DD}" dt="2023-05-13T15:41:45.866" v="191"/>
          <ac:picMkLst>
            <pc:docMk/>
            <pc:sldMk cId="3027973061" sldId="258"/>
            <ac:picMk id="34" creationId="{7A5F6C3F-90BB-DA82-4749-FAB1DDB51F42}"/>
          </ac:picMkLst>
        </pc:picChg>
        <pc:picChg chg="add del">
          <ac:chgData name="Utente guest" userId="" providerId="Windows Live" clId="Web-{2DC381DE-B0F1-499E-8B73-CAAF852F14DD}" dt="2023-05-13T15:41:45.866" v="190"/>
          <ac:picMkLst>
            <pc:docMk/>
            <pc:sldMk cId="3027973061" sldId="258"/>
            <ac:picMk id="35" creationId="{9D32AB9F-C56A-A4B1-FB2F-5B4AB491B32E}"/>
          </ac:picMkLst>
        </pc:picChg>
        <pc:picChg chg="add del">
          <ac:chgData name="Utente guest" userId="" providerId="Windows Live" clId="Web-{2DC381DE-B0F1-499E-8B73-CAAF852F14DD}" dt="2023-05-13T15:41:45.866" v="189"/>
          <ac:picMkLst>
            <pc:docMk/>
            <pc:sldMk cId="3027973061" sldId="258"/>
            <ac:picMk id="36" creationId="{EA055567-7BE3-F461-ACC4-147DC16D476A}"/>
          </ac:picMkLst>
        </pc:picChg>
        <pc:picChg chg="add del">
          <ac:chgData name="Utente guest" userId="" providerId="Windows Live" clId="Web-{2DC381DE-B0F1-499E-8B73-CAAF852F14DD}" dt="2023-05-13T15:41:45.866" v="188"/>
          <ac:picMkLst>
            <pc:docMk/>
            <pc:sldMk cId="3027973061" sldId="258"/>
            <ac:picMk id="37" creationId="{9B9810CB-E605-AED8-0998-EFC82939248C}"/>
          </ac:picMkLst>
        </pc:picChg>
        <pc:picChg chg="add del">
          <ac:chgData name="Utente guest" userId="" providerId="Windows Live" clId="Web-{2DC381DE-B0F1-499E-8B73-CAAF852F14DD}" dt="2023-05-13T15:41:45.866" v="187"/>
          <ac:picMkLst>
            <pc:docMk/>
            <pc:sldMk cId="3027973061" sldId="258"/>
            <ac:picMk id="38" creationId="{D8FCDB3C-97FF-48BE-19B3-D9998BF72868}"/>
          </ac:picMkLst>
        </pc:picChg>
        <pc:picChg chg="add del">
          <ac:chgData name="Utente guest" userId="" providerId="Windows Live" clId="Web-{2DC381DE-B0F1-499E-8B73-CAAF852F14DD}" dt="2023-05-13T15:41:43.523" v="186"/>
          <ac:picMkLst>
            <pc:docMk/>
            <pc:sldMk cId="3027973061" sldId="258"/>
            <ac:picMk id="39" creationId="{7CA06A6E-3272-4EEE-5779-783C01EA01FA}"/>
          </ac:picMkLst>
        </pc:picChg>
        <pc:picChg chg="add del">
          <ac:chgData name="Utente guest" userId="" providerId="Windows Live" clId="Web-{2DC381DE-B0F1-499E-8B73-CAAF852F14DD}" dt="2023-05-13T15:41:43.523" v="185"/>
          <ac:picMkLst>
            <pc:docMk/>
            <pc:sldMk cId="3027973061" sldId="258"/>
            <ac:picMk id="40" creationId="{59CBF296-6481-1959-92E3-D1CB1706E3EA}"/>
          </ac:picMkLst>
        </pc:picChg>
        <pc:picChg chg="add del">
          <ac:chgData name="Utente guest" userId="" providerId="Windows Live" clId="Web-{2DC381DE-B0F1-499E-8B73-CAAF852F14DD}" dt="2023-05-13T15:41:43.523" v="184"/>
          <ac:picMkLst>
            <pc:docMk/>
            <pc:sldMk cId="3027973061" sldId="258"/>
            <ac:picMk id="41" creationId="{EB98A02B-50F6-8BC2-EE16-B770CA4A4A99}"/>
          </ac:picMkLst>
        </pc:picChg>
        <pc:picChg chg="add del">
          <ac:chgData name="Utente guest" userId="" providerId="Windows Live" clId="Web-{2DC381DE-B0F1-499E-8B73-CAAF852F14DD}" dt="2023-05-13T15:41:43.523" v="183"/>
          <ac:picMkLst>
            <pc:docMk/>
            <pc:sldMk cId="3027973061" sldId="258"/>
            <ac:picMk id="42" creationId="{EB9A43CA-2474-CD4E-0361-8B132FB0BD0C}"/>
          </ac:picMkLst>
        </pc:picChg>
        <pc:picChg chg="add del">
          <ac:chgData name="Utente guest" userId="" providerId="Windows Live" clId="Web-{2DC381DE-B0F1-499E-8B73-CAAF852F14DD}" dt="2023-05-13T15:41:43.523" v="182"/>
          <ac:picMkLst>
            <pc:docMk/>
            <pc:sldMk cId="3027973061" sldId="258"/>
            <ac:picMk id="43" creationId="{9CC2EA44-7261-31F1-9CE3-1FA8FF6ABF10}"/>
          </ac:picMkLst>
        </pc:picChg>
        <pc:picChg chg="add del">
          <ac:chgData name="Utente guest" userId="" providerId="Windows Live" clId="Web-{2DC381DE-B0F1-499E-8B73-CAAF852F14DD}" dt="2023-05-13T15:41:43.523" v="181"/>
          <ac:picMkLst>
            <pc:docMk/>
            <pc:sldMk cId="3027973061" sldId="258"/>
            <ac:picMk id="44" creationId="{9469C023-7699-CC5F-4BD0-E983C74E4B08}"/>
          </ac:picMkLst>
        </pc:picChg>
        <pc:picChg chg="add del">
          <ac:chgData name="Utente guest" userId="" providerId="Windows Live" clId="Web-{2DC381DE-B0F1-499E-8B73-CAAF852F14DD}" dt="2023-05-13T15:41:43.523" v="180"/>
          <ac:picMkLst>
            <pc:docMk/>
            <pc:sldMk cId="3027973061" sldId="258"/>
            <ac:picMk id="45" creationId="{E9C44F20-8200-DD53-B33C-DC083ED306EA}"/>
          </ac:picMkLst>
        </pc:picChg>
        <pc:picChg chg="add del">
          <ac:chgData name="Utente guest" userId="" providerId="Windows Live" clId="Web-{2DC381DE-B0F1-499E-8B73-CAAF852F14DD}" dt="2023-05-13T15:41:43.523" v="179"/>
          <ac:picMkLst>
            <pc:docMk/>
            <pc:sldMk cId="3027973061" sldId="258"/>
            <ac:picMk id="46" creationId="{EA7B15BF-AFCA-15D7-B09B-2FE6E701C1CC}"/>
          </ac:picMkLst>
        </pc:picChg>
        <pc:picChg chg="add del">
          <ac:chgData name="Utente guest" userId="" providerId="Windows Live" clId="Web-{2DC381DE-B0F1-499E-8B73-CAAF852F14DD}" dt="2023-05-13T15:41:42.069" v="178"/>
          <ac:picMkLst>
            <pc:docMk/>
            <pc:sldMk cId="3027973061" sldId="258"/>
            <ac:picMk id="47" creationId="{E1F617CD-7157-DAD3-7856-E0EE91560214}"/>
          </ac:picMkLst>
        </pc:picChg>
        <pc:picChg chg="add del">
          <ac:chgData name="Utente guest" userId="" providerId="Windows Live" clId="Web-{2DC381DE-B0F1-499E-8B73-CAAF852F14DD}" dt="2023-05-13T15:41:42.069" v="177"/>
          <ac:picMkLst>
            <pc:docMk/>
            <pc:sldMk cId="3027973061" sldId="258"/>
            <ac:picMk id="48" creationId="{2BAE4E3B-D789-CA75-BA32-1C0E69B6E987}"/>
          </ac:picMkLst>
        </pc:picChg>
        <pc:picChg chg="add del">
          <ac:chgData name="Utente guest" userId="" providerId="Windows Live" clId="Web-{2DC381DE-B0F1-499E-8B73-CAAF852F14DD}" dt="2023-05-13T15:41:42.069" v="176"/>
          <ac:picMkLst>
            <pc:docMk/>
            <pc:sldMk cId="3027973061" sldId="258"/>
            <ac:picMk id="49" creationId="{1D10EB01-5357-2C9C-E7B2-F9DEA0DB4925}"/>
          </ac:picMkLst>
        </pc:picChg>
        <pc:picChg chg="add del">
          <ac:chgData name="Utente guest" userId="" providerId="Windows Live" clId="Web-{2DC381DE-B0F1-499E-8B73-CAAF852F14DD}" dt="2023-05-13T15:41:42.069" v="175"/>
          <ac:picMkLst>
            <pc:docMk/>
            <pc:sldMk cId="3027973061" sldId="258"/>
            <ac:picMk id="50" creationId="{19209956-92B4-E82A-A756-03D3B2795F6E}"/>
          </ac:picMkLst>
        </pc:picChg>
        <pc:picChg chg="add del">
          <ac:chgData name="Utente guest" userId="" providerId="Windows Live" clId="Web-{2DC381DE-B0F1-499E-8B73-CAAF852F14DD}" dt="2023-05-13T15:41:42.069" v="174"/>
          <ac:picMkLst>
            <pc:docMk/>
            <pc:sldMk cId="3027973061" sldId="258"/>
            <ac:picMk id="51" creationId="{5860C37D-FC86-FD66-36B2-DE12EB80B84F}"/>
          </ac:picMkLst>
        </pc:picChg>
        <pc:picChg chg="add del">
          <ac:chgData name="Utente guest" userId="" providerId="Windows Live" clId="Web-{2DC381DE-B0F1-499E-8B73-CAAF852F14DD}" dt="2023-05-13T15:41:42.069" v="173"/>
          <ac:picMkLst>
            <pc:docMk/>
            <pc:sldMk cId="3027973061" sldId="258"/>
            <ac:picMk id="52" creationId="{D02DD9F7-1970-F69B-0EFF-A3E68CEA8D26}"/>
          </ac:picMkLst>
        </pc:picChg>
        <pc:picChg chg="add del">
          <ac:chgData name="Utente guest" userId="" providerId="Windows Live" clId="Web-{2DC381DE-B0F1-499E-8B73-CAAF852F14DD}" dt="2023-05-13T15:41:42.069" v="172"/>
          <ac:picMkLst>
            <pc:docMk/>
            <pc:sldMk cId="3027973061" sldId="258"/>
            <ac:picMk id="53" creationId="{5F726689-E994-E228-38AD-281CE44995AA}"/>
          </ac:picMkLst>
        </pc:picChg>
        <pc:picChg chg="add del">
          <ac:chgData name="Utente guest" userId="" providerId="Windows Live" clId="Web-{2DC381DE-B0F1-499E-8B73-CAAF852F14DD}" dt="2023-05-13T15:41:42.069" v="171"/>
          <ac:picMkLst>
            <pc:docMk/>
            <pc:sldMk cId="3027973061" sldId="258"/>
            <ac:picMk id="54" creationId="{0EB229A0-8AF6-A873-B9A8-72A0DD0AAA2E}"/>
          </ac:picMkLst>
        </pc:picChg>
        <pc:picChg chg="add del">
          <ac:chgData name="Utente guest" userId="" providerId="Windows Live" clId="Web-{2DC381DE-B0F1-499E-8B73-CAAF852F14DD}" dt="2023-05-13T15:41:40.632" v="170"/>
          <ac:picMkLst>
            <pc:docMk/>
            <pc:sldMk cId="3027973061" sldId="258"/>
            <ac:picMk id="55" creationId="{78378233-9B54-5471-187D-217D68DFCAD6}"/>
          </ac:picMkLst>
        </pc:picChg>
        <pc:picChg chg="add del">
          <ac:chgData name="Utente guest" userId="" providerId="Windows Live" clId="Web-{2DC381DE-B0F1-499E-8B73-CAAF852F14DD}" dt="2023-05-13T15:41:40.632" v="169"/>
          <ac:picMkLst>
            <pc:docMk/>
            <pc:sldMk cId="3027973061" sldId="258"/>
            <ac:picMk id="56" creationId="{E4A206D8-E1A5-4179-BB0D-F2C803878CD4}"/>
          </ac:picMkLst>
        </pc:picChg>
        <pc:picChg chg="add del">
          <ac:chgData name="Utente guest" userId="" providerId="Windows Live" clId="Web-{2DC381DE-B0F1-499E-8B73-CAAF852F14DD}" dt="2023-05-13T15:41:40.632" v="168"/>
          <ac:picMkLst>
            <pc:docMk/>
            <pc:sldMk cId="3027973061" sldId="258"/>
            <ac:picMk id="57" creationId="{08D89A85-7B5B-30B4-7B3A-3D1CE598B5E8}"/>
          </ac:picMkLst>
        </pc:picChg>
        <pc:picChg chg="add del">
          <ac:chgData name="Utente guest" userId="" providerId="Windows Live" clId="Web-{2DC381DE-B0F1-499E-8B73-CAAF852F14DD}" dt="2023-05-13T15:41:40.632" v="167"/>
          <ac:picMkLst>
            <pc:docMk/>
            <pc:sldMk cId="3027973061" sldId="258"/>
            <ac:picMk id="58" creationId="{31C1F13E-CDDE-BE47-7EF9-9EF1D1C9A228}"/>
          </ac:picMkLst>
        </pc:picChg>
        <pc:picChg chg="add del">
          <ac:chgData name="Utente guest" userId="" providerId="Windows Live" clId="Web-{2DC381DE-B0F1-499E-8B73-CAAF852F14DD}" dt="2023-05-13T15:41:40.632" v="166"/>
          <ac:picMkLst>
            <pc:docMk/>
            <pc:sldMk cId="3027973061" sldId="258"/>
            <ac:picMk id="59" creationId="{80C82B87-FB43-9E73-9D5C-CA5A3743D06B}"/>
          </ac:picMkLst>
        </pc:picChg>
        <pc:picChg chg="add del">
          <ac:chgData name="Utente guest" userId="" providerId="Windows Live" clId="Web-{2DC381DE-B0F1-499E-8B73-CAAF852F14DD}" dt="2023-05-13T15:41:40.632" v="165"/>
          <ac:picMkLst>
            <pc:docMk/>
            <pc:sldMk cId="3027973061" sldId="258"/>
            <ac:picMk id="60" creationId="{C5306ED8-7D31-965B-A419-9E6FA7550059}"/>
          </ac:picMkLst>
        </pc:picChg>
        <pc:picChg chg="add del">
          <ac:chgData name="Utente guest" userId="" providerId="Windows Live" clId="Web-{2DC381DE-B0F1-499E-8B73-CAAF852F14DD}" dt="2023-05-13T15:41:40.632" v="164"/>
          <ac:picMkLst>
            <pc:docMk/>
            <pc:sldMk cId="3027973061" sldId="258"/>
            <ac:picMk id="61" creationId="{7E92F140-C469-7075-5CD2-0415ADD62233}"/>
          </ac:picMkLst>
        </pc:picChg>
        <pc:picChg chg="add del">
          <ac:chgData name="Utente guest" userId="" providerId="Windows Live" clId="Web-{2DC381DE-B0F1-499E-8B73-CAAF852F14DD}" dt="2023-05-13T15:41:40.632" v="163"/>
          <ac:picMkLst>
            <pc:docMk/>
            <pc:sldMk cId="3027973061" sldId="258"/>
            <ac:picMk id="62" creationId="{E97DC46E-C142-CABD-C210-FD983F0D8266}"/>
          </ac:picMkLst>
        </pc:picChg>
        <pc:picChg chg="add del">
          <ac:chgData name="Utente guest" userId="" providerId="Windows Live" clId="Web-{2DC381DE-B0F1-499E-8B73-CAAF852F14DD}" dt="2023-05-13T15:41:38.897" v="162"/>
          <ac:picMkLst>
            <pc:docMk/>
            <pc:sldMk cId="3027973061" sldId="258"/>
            <ac:picMk id="63" creationId="{71306557-AEF1-EFD8-6DA9-D528963C4A79}"/>
          </ac:picMkLst>
        </pc:picChg>
        <pc:picChg chg="add del">
          <ac:chgData name="Utente guest" userId="" providerId="Windows Live" clId="Web-{2DC381DE-B0F1-499E-8B73-CAAF852F14DD}" dt="2023-05-13T15:41:38.897" v="161"/>
          <ac:picMkLst>
            <pc:docMk/>
            <pc:sldMk cId="3027973061" sldId="258"/>
            <ac:picMk id="64" creationId="{F9FE5B02-AFEB-F17E-5D91-C8F9D1821669}"/>
          </ac:picMkLst>
        </pc:picChg>
        <pc:picChg chg="add del">
          <ac:chgData name="Utente guest" userId="" providerId="Windows Live" clId="Web-{2DC381DE-B0F1-499E-8B73-CAAF852F14DD}" dt="2023-05-13T15:41:38.897" v="160"/>
          <ac:picMkLst>
            <pc:docMk/>
            <pc:sldMk cId="3027973061" sldId="258"/>
            <ac:picMk id="65" creationId="{A17B62D0-13C5-EDBE-6ABE-FA20F84C617C}"/>
          </ac:picMkLst>
        </pc:picChg>
        <pc:picChg chg="add del">
          <ac:chgData name="Utente guest" userId="" providerId="Windows Live" clId="Web-{2DC381DE-B0F1-499E-8B73-CAAF852F14DD}" dt="2023-05-13T15:41:38.897" v="159"/>
          <ac:picMkLst>
            <pc:docMk/>
            <pc:sldMk cId="3027973061" sldId="258"/>
            <ac:picMk id="66" creationId="{0F553909-C02C-B3E5-B034-23B0C26315AC}"/>
          </ac:picMkLst>
        </pc:picChg>
        <pc:picChg chg="add del">
          <ac:chgData name="Utente guest" userId="" providerId="Windows Live" clId="Web-{2DC381DE-B0F1-499E-8B73-CAAF852F14DD}" dt="2023-05-13T15:41:38.897" v="158"/>
          <ac:picMkLst>
            <pc:docMk/>
            <pc:sldMk cId="3027973061" sldId="258"/>
            <ac:picMk id="67" creationId="{0B9677FA-9EE7-CA93-314C-35466163F2A4}"/>
          </ac:picMkLst>
        </pc:picChg>
        <pc:picChg chg="add del">
          <ac:chgData name="Utente guest" userId="" providerId="Windows Live" clId="Web-{2DC381DE-B0F1-499E-8B73-CAAF852F14DD}" dt="2023-05-13T15:41:38.897" v="157"/>
          <ac:picMkLst>
            <pc:docMk/>
            <pc:sldMk cId="3027973061" sldId="258"/>
            <ac:picMk id="68" creationId="{480CEA3F-6307-1A0B-D43F-AD2D47446677}"/>
          </ac:picMkLst>
        </pc:picChg>
        <pc:picChg chg="add del">
          <ac:chgData name="Utente guest" userId="" providerId="Windows Live" clId="Web-{2DC381DE-B0F1-499E-8B73-CAAF852F14DD}" dt="2023-05-13T15:41:38.897" v="156"/>
          <ac:picMkLst>
            <pc:docMk/>
            <pc:sldMk cId="3027973061" sldId="258"/>
            <ac:picMk id="69" creationId="{2C439532-F6DC-335E-F67A-3C72EA898852}"/>
          </ac:picMkLst>
        </pc:picChg>
        <pc:picChg chg="add del">
          <ac:chgData name="Utente guest" userId="" providerId="Windows Live" clId="Web-{2DC381DE-B0F1-499E-8B73-CAAF852F14DD}" dt="2023-05-13T15:41:38.897" v="155"/>
          <ac:picMkLst>
            <pc:docMk/>
            <pc:sldMk cId="3027973061" sldId="258"/>
            <ac:picMk id="70" creationId="{6E8A9582-4C70-0CCA-AEE7-888A5474574B}"/>
          </ac:picMkLst>
        </pc:picChg>
        <pc:picChg chg="add del">
          <ac:chgData name="Utente guest" userId="" providerId="Windows Live" clId="Web-{2DC381DE-B0F1-499E-8B73-CAAF852F14DD}" dt="2023-05-13T15:41:36.554" v="154"/>
          <ac:picMkLst>
            <pc:docMk/>
            <pc:sldMk cId="3027973061" sldId="258"/>
            <ac:picMk id="71" creationId="{D2E8C641-7213-09F6-263C-386DB08877B8}"/>
          </ac:picMkLst>
        </pc:picChg>
        <pc:picChg chg="add del">
          <ac:chgData name="Utente guest" userId="" providerId="Windows Live" clId="Web-{2DC381DE-B0F1-499E-8B73-CAAF852F14DD}" dt="2023-05-13T15:41:36.554" v="153"/>
          <ac:picMkLst>
            <pc:docMk/>
            <pc:sldMk cId="3027973061" sldId="258"/>
            <ac:picMk id="72" creationId="{0B148CE5-6B39-9AF6-1154-F836F24EAFB9}"/>
          </ac:picMkLst>
        </pc:picChg>
        <pc:picChg chg="add del">
          <ac:chgData name="Utente guest" userId="" providerId="Windows Live" clId="Web-{2DC381DE-B0F1-499E-8B73-CAAF852F14DD}" dt="2023-05-13T15:41:36.554" v="152"/>
          <ac:picMkLst>
            <pc:docMk/>
            <pc:sldMk cId="3027973061" sldId="258"/>
            <ac:picMk id="73" creationId="{E14DDF3F-918F-51BA-5C72-50CEAF900D83}"/>
          </ac:picMkLst>
        </pc:picChg>
        <pc:picChg chg="add del">
          <ac:chgData name="Utente guest" userId="" providerId="Windows Live" clId="Web-{2DC381DE-B0F1-499E-8B73-CAAF852F14DD}" dt="2023-05-13T15:41:36.554" v="151"/>
          <ac:picMkLst>
            <pc:docMk/>
            <pc:sldMk cId="3027973061" sldId="258"/>
            <ac:picMk id="74" creationId="{69407B45-E246-FC9B-B38A-55A15FA1FAAB}"/>
          </ac:picMkLst>
        </pc:picChg>
        <pc:picChg chg="add del">
          <ac:chgData name="Utente guest" userId="" providerId="Windows Live" clId="Web-{2DC381DE-B0F1-499E-8B73-CAAF852F14DD}" dt="2023-05-13T15:41:36.554" v="150"/>
          <ac:picMkLst>
            <pc:docMk/>
            <pc:sldMk cId="3027973061" sldId="258"/>
            <ac:picMk id="75" creationId="{3A609850-CA3D-C5D4-9F40-7939546DE717}"/>
          </ac:picMkLst>
        </pc:picChg>
        <pc:picChg chg="add del">
          <ac:chgData name="Utente guest" userId="" providerId="Windows Live" clId="Web-{2DC381DE-B0F1-499E-8B73-CAAF852F14DD}" dt="2023-05-13T15:41:36.554" v="149"/>
          <ac:picMkLst>
            <pc:docMk/>
            <pc:sldMk cId="3027973061" sldId="258"/>
            <ac:picMk id="76" creationId="{B26ECE9E-D59E-1428-609A-E9583F3AC1A1}"/>
          </ac:picMkLst>
        </pc:picChg>
        <pc:picChg chg="add del">
          <ac:chgData name="Utente guest" userId="" providerId="Windows Live" clId="Web-{2DC381DE-B0F1-499E-8B73-CAAF852F14DD}" dt="2023-05-13T15:41:36.554" v="148"/>
          <ac:picMkLst>
            <pc:docMk/>
            <pc:sldMk cId="3027973061" sldId="258"/>
            <ac:picMk id="77" creationId="{E1297569-CC6A-8D76-44BE-76994CA86246}"/>
          </ac:picMkLst>
        </pc:picChg>
        <pc:picChg chg="add del">
          <ac:chgData name="Utente guest" userId="" providerId="Windows Live" clId="Web-{2DC381DE-B0F1-499E-8B73-CAAF852F14DD}" dt="2023-05-13T15:41:36.554" v="147"/>
          <ac:picMkLst>
            <pc:docMk/>
            <pc:sldMk cId="3027973061" sldId="258"/>
            <ac:picMk id="78" creationId="{B721662B-34F1-23C0-9740-967212ABB656}"/>
          </ac:picMkLst>
        </pc:picChg>
        <pc:picChg chg="add del">
          <ac:chgData name="Utente guest" userId="" providerId="Windows Live" clId="Web-{2DC381DE-B0F1-499E-8B73-CAAF852F14DD}" dt="2023-05-13T15:41:35.022" v="146"/>
          <ac:picMkLst>
            <pc:docMk/>
            <pc:sldMk cId="3027973061" sldId="258"/>
            <ac:picMk id="79" creationId="{43774481-00F1-4B26-EF5B-321E6ACC13C5}"/>
          </ac:picMkLst>
        </pc:picChg>
        <pc:picChg chg="add del">
          <ac:chgData name="Utente guest" userId="" providerId="Windows Live" clId="Web-{2DC381DE-B0F1-499E-8B73-CAAF852F14DD}" dt="2023-05-13T15:41:35.022" v="145"/>
          <ac:picMkLst>
            <pc:docMk/>
            <pc:sldMk cId="3027973061" sldId="258"/>
            <ac:picMk id="80" creationId="{AA82E4EB-9A2B-5D3D-B79A-3EAE2AC62BAC}"/>
          </ac:picMkLst>
        </pc:picChg>
        <pc:picChg chg="add del">
          <ac:chgData name="Utente guest" userId="" providerId="Windows Live" clId="Web-{2DC381DE-B0F1-499E-8B73-CAAF852F14DD}" dt="2023-05-13T15:41:35.022" v="144"/>
          <ac:picMkLst>
            <pc:docMk/>
            <pc:sldMk cId="3027973061" sldId="258"/>
            <ac:picMk id="81" creationId="{FD0C4BE5-7FCA-6A07-7488-5E6AC7715568}"/>
          </ac:picMkLst>
        </pc:picChg>
        <pc:picChg chg="add del">
          <ac:chgData name="Utente guest" userId="" providerId="Windows Live" clId="Web-{2DC381DE-B0F1-499E-8B73-CAAF852F14DD}" dt="2023-05-13T15:41:35.022" v="143"/>
          <ac:picMkLst>
            <pc:docMk/>
            <pc:sldMk cId="3027973061" sldId="258"/>
            <ac:picMk id="82" creationId="{3CEDEA54-D47D-3ACF-6724-4F7EBFA19CCB}"/>
          </ac:picMkLst>
        </pc:picChg>
        <pc:picChg chg="add del">
          <ac:chgData name="Utente guest" userId="" providerId="Windows Live" clId="Web-{2DC381DE-B0F1-499E-8B73-CAAF852F14DD}" dt="2023-05-13T15:41:35.022" v="142"/>
          <ac:picMkLst>
            <pc:docMk/>
            <pc:sldMk cId="3027973061" sldId="258"/>
            <ac:picMk id="83" creationId="{312FE7F3-24EA-B25E-B7E3-015A2492FE73}"/>
          </ac:picMkLst>
        </pc:picChg>
        <pc:picChg chg="add del">
          <ac:chgData name="Utente guest" userId="" providerId="Windows Live" clId="Web-{2DC381DE-B0F1-499E-8B73-CAAF852F14DD}" dt="2023-05-13T15:41:35.022" v="141"/>
          <ac:picMkLst>
            <pc:docMk/>
            <pc:sldMk cId="3027973061" sldId="258"/>
            <ac:picMk id="84" creationId="{6D8CE357-5EBE-EEAD-1AAE-C2B37855C726}"/>
          </ac:picMkLst>
        </pc:picChg>
        <pc:picChg chg="add del">
          <ac:chgData name="Utente guest" userId="" providerId="Windows Live" clId="Web-{2DC381DE-B0F1-499E-8B73-CAAF852F14DD}" dt="2023-05-13T15:41:35.022" v="140"/>
          <ac:picMkLst>
            <pc:docMk/>
            <pc:sldMk cId="3027973061" sldId="258"/>
            <ac:picMk id="85" creationId="{39DB81C3-0977-CBFE-C1AA-C32729BF2128}"/>
          </ac:picMkLst>
        </pc:picChg>
        <pc:picChg chg="add del">
          <ac:chgData name="Utente guest" userId="" providerId="Windows Live" clId="Web-{2DC381DE-B0F1-499E-8B73-CAAF852F14DD}" dt="2023-05-13T15:41:35.022" v="139"/>
          <ac:picMkLst>
            <pc:docMk/>
            <pc:sldMk cId="3027973061" sldId="258"/>
            <ac:picMk id="86" creationId="{961A275E-430D-BBBD-1F34-5A222209D28B}"/>
          </ac:picMkLst>
        </pc:picChg>
        <pc:picChg chg="add del">
          <ac:chgData name="Utente guest" userId="" providerId="Windows Live" clId="Web-{2DC381DE-B0F1-499E-8B73-CAAF852F14DD}" dt="2023-05-13T15:41:33.303" v="138"/>
          <ac:picMkLst>
            <pc:docMk/>
            <pc:sldMk cId="3027973061" sldId="258"/>
            <ac:picMk id="87" creationId="{D3252334-9A37-EA13-F0F0-60E6D72848D7}"/>
          </ac:picMkLst>
        </pc:picChg>
        <pc:picChg chg="add del">
          <ac:chgData name="Utente guest" userId="" providerId="Windows Live" clId="Web-{2DC381DE-B0F1-499E-8B73-CAAF852F14DD}" dt="2023-05-13T15:41:33.303" v="137"/>
          <ac:picMkLst>
            <pc:docMk/>
            <pc:sldMk cId="3027973061" sldId="258"/>
            <ac:picMk id="88" creationId="{03777559-26AD-C9A1-3D65-6C4E63A06223}"/>
          </ac:picMkLst>
        </pc:picChg>
        <pc:picChg chg="add del">
          <ac:chgData name="Utente guest" userId="" providerId="Windows Live" clId="Web-{2DC381DE-B0F1-499E-8B73-CAAF852F14DD}" dt="2023-05-13T15:41:33.303" v="136"/>
          <ac:picMkLst>
            <pc:docMk/>
            <pc:sldMk cId="3027973061" sldId="258"/>
            <ac:picMk id="89" creationId="{0CA53227-D99E-3207-C109-4DAD59F17352}"/>
          </ac:picMkLst>
        </pc:picChg>
        <pc:picChg chg="add del">
          <ac:chgData name="Utente guest" userId="" providerId="Windows Live" clId="Web-{2DC381DE-B0F1-499E-8B73-CAAF852F14DD}" dt="2023-05-13T15:41:33.303" v="135"/>
          <ac:picMkLst>
            <pc:docMk/>
            <pc:sldMk cId="3027973061" sldId="258"/>
            <ac:picMk id="90" creationId="{9BA39F18-22C2-B789-9BCF-6478859F80A0}"/>
          </ac:picMkLst>
        </pc:picChg>
        <pc:picChg chg="add del">
          <ac:chgData name="Utente guest" userId="" providerId="Windows Live" clId="Web-{2DC381DE-B0F1-499E-8B73-CAAF852F14DD}" dt="2023-05-13T15:41:33.303" v="134"/>
          <ac:picMkLst>
            <pc:docMk/>
            <pc:sldMk cId="3027973061" sldId="258"/>
            <ac:picMk id="91" creationId="{AF98A7E0-89AF-5E9E-1C46-C8CA94F7CF5C}"/>
          </ac:picMkLst>
        </pc:picChg>
        <pc:picChg chg="add del">
          <ac:chgData name="Utente guest" userId="" providerId="Windows Live" clId="Web-{2DC381DE-B0F1-499E-8B73-CAAF852F14DD}" dt="2023-05-13T15:41:33.303" v="133"/>
          <ac:picMkLst>
            <pc:docMk/>
            <pc:sldMk cId="3027973061" sldId="258"/>
            <ac:picMk id="92" creationId="{58C28914-97FC-B31B-E364-13E8E2BDBEED}"/>
          </ac:picMkLst>
        </pc:picChg>
        <pc:picChg chg="add del">
          <ac:chgData name="Utente guest" userId="" providerId="Windows Live" clId="Web-{2DC381DE-B0F1-499E-8B73-CAAF852F14DD}" dt="2023-05-13T15:41:33.303" v="132"/>
          <ac:picMkLst>
            <pc:docMk/>
            <pc:sldMk cId="3027973061" sldId="258"/>
            <ac:picMk id="93" creationId="{2015F7CD-9FC2-E421-1C8E-2DF37B5156D9}"/>
          </ac:picMkLst>
        </pc:picChg>
        <pc:picChg chg="add del">
          <ac:chgData name="Utente guest" userId="" providerId="Windows Live" clId="Web-{2DC381DE-B0F1-499E-8B73-CAAF852F14DD}" dt="2023-05-13T15:41:33.303" v="131"/>
          <ac:picMkLst>
            <pc:docMk/>
            <pc:sldMk cId="3027973061" sldId="258"/>
            <ac:picMk id="94" creationId="{3FE43D4F-D709-A243-9B81-E50DA6E6E1F8}"/>
          </ac:picMkLst>
        </pc:picChg>
        <pc:picChg chg="add del">
          <ac:chgData name="Utente guest" userId="" providerId="Windows Live" clId="Web-{2DC381DE-B0F1-499E-8B73-CAAF852F14DD}" dt="2023-05-13T15:41:31.085" v="130"/>
          <ac:picMkLst>
            <pc:docMk/>
            <pc:sldMk cId="3027973061" sldId="258"/>
            <ac:picMk id="95" creationId="{F18DF874-CC88-D146-675B-8405D5ED3B6C}"/>
          </ac:picMkLst>
        </pc:picChg>
        <pc:picChg chg="add del">
          <ac:chgData name="Utente guest" userId="" providerId="Windows Live" clId="Web-{2DC381DE-B0F1-499E-8B73-CAAF852F14DD}" dt="2023-05-13T15:41:31.085" v="129"/>
          <ac:picMkLst>
            <pc:docMk/>
            <pc:sldMk cId="3027973061" sldId="258"/>
            <ac:picMk id="96" creationId="{D719B955-A6B2-BBEA-1942-77F22413823F}"/>
          </ac:picMkLst>
        </pc:picChg>
        <pc:picChg chg="add del">
          <ac:chgData name="Utente guest" userId="" providerId="Windows Live" clId="Web-{2DC381DE-B0F1-499E-8B73-CAAF852F14DD}" dt="2023-05-13T15:41:31.085" v="128"/>
          <ac:picMkLst>
            <pc:docMk/>
            <pc:sldMk cId="3027973061" sldId="258"/>
            <ac:picMk id="97" creationId="{65DF0552-532D-D248-C722-B4D0D26A15A9}"/>
          </ac:picMkLst>
        </pc:picChg>
        <pc:picChg chg="add del">
          <ac:chgData name="Utente guest" userId="" providerId="Windows Live" clId="Web-{2DC381DE-B0F1-499E-8B73-CAAF852F14DD}" dt="2023-05-13T15:41:31.085" v="127"/>
          <ac:picMkLst>
            <pc:docMk/>
            <pc:sldMk cId="3027973061" sldId="258"/>
            <ac:picMk id="98" creationId="{4BFA3B24-1964-AA2A-21E7-2AD61009243B}"/>
          </ac:picMkLst>
        </pc:picChg>
        <pc:picChg chg="add del">
          <ac:chgData name="Utente guest" userId="" providerId="Windows Live" clId="Web-{2DC381DE-B0F1-499E-8B73-CAAF852F14DD}" dt="2023-05-13T15:41:31.085" v="126"/>
          <ac:picMkLst>
            <pc:docMk/>
            <pc:sldMk cId="3027973061" sldId="258"/>
            <ac:picMk id="99" creationId="{745F4DD2-ED0C-E9C6-E0C9-142C85E72C09}"/>
          </ac:picMkLst>
        </pc:picChg>
        <pc:picChg chg="add del">
          <ac:chgData name="Utente guest" userId="" providerId="Windows Live" clId="Web-{2DC381DE-B0F1-499E-8B73-CAAF852F14DD}" dt="2023-05-13T15:41:31.085" v="125"/>
          <ac:picMkLst>
            <pc:docMk/>
            <pc:sldMk cId="3027973061" sldId="258"/>
            <ac:picMk id="100" creationId="{98D64359-8040-3B1B-8FB6-926A6488D6A8}"/>
          </ac:picMkLst>
        </pc:picChg>
        <pc:picChg chg="add del">
          <ac:chgData name="Utente guest" userId="" providerId="Windows Live" clId="Web-{2DC381DE-B0F1-499E-8B73-CAAF852F14DD}" dt="2023-05-13T15:41:31.085" v="124"/>
          <ac:picMkLst>
            <pc:docMk/>
            <pc:sldMk cId="3027973061" sldId="258"/>
            <ac:picMk id="101" creationId="{AC6470A4-0BB2-D433-07BE-E10D1E764B1B}"/>
          </ac:picMkLst>
        </pc:picChg>
        <pc:picChg chg="add del">
          <ac:chgData name="Utente guest" userId="" providerId="Windows Live" clId="Web-{2DC381DE-B0F1-499E-8B73-CAAF852F14DD}" dt="2023-05-13T15:41:31.085" v="123"/>
          <ac:picMkLst>
            <pc:docMk/>
            <pc:sldMk cId="3027973061" sldId="258"/>
            <ac:picMk id="102" creationId="{A7F243C0-C784-0E0C-899A-2EB742D91B22}"/>
          </ac:picMkLst>
        </pc:picChg>
        <pc:picChg chg="add mod">
          <ac:chgData name="Utente guest" userId="" providerId="Windows Live" clId="Web-{2DC381DE-B0F1-499E-8B73-CAAF852F14DD}" dt="2023-05-13T15:47:46.675" v="214" actId="1076"/>
          <ac:picMkLst>
            <pc:docMk/>
            <pc:sldMk cId="3027973061" sldId="258"/>
            <ac:picMk id="103" creationId="{C40294E5-8B4D-576A-5C9A-2E53CD0C3401}"/>
          </ac:picMkLst>
        </pc:picChg>
        <pc:picChg chg="add mod">
          <ac:chgData name="Utente guest" userId="" providerId="Windows Live" clId="Web-{2DC381DE-B0F1-499E-8B73-CAAF852F14DD}" dt="2023-05-13T15:48:30.723" v="216" actId="1076"/>
          <ac:picMkLst>
            <pc:docMk/>
            <pc:sldMk cId="3027973061" sldId="258"/>
            <ac:picMk id="104" creationId="{660126BD-2648-1B45-B3EC-282E7E106753}"/>
          </ac:picMkLst>
        </pc:picChg>
        <pc:picChg chg="mod">
          <ac:chgData name="Utente guest" userId="" providerId="Windows Live" clId="Web-{2DC381DE-B0F1-499E-8B73-CAAF852F14DD}" dt="2023-05-13T15:48:59.833" v="218" actId="14100"/>
          <ac:picMkLst>
            <pc:docMk/>
            <pc:sldMk cId="3027973061" sldId="258"/>
            <ac:picMk id="105" creationId="{9A27CCA2-C3E0-77E5-0720-E9E68B8EF9B9}"/>
          </ac:picMkLst>
        </pc:picChg>
      </pc:sldChg>
      <pc:sldChg chg="addSp modSp">
        <pc:chgData name="Utente guest" userId="" providerId="Windows Live" clId="Web-{2DC381DE-B0F1-499E-8B73-CAAF852F14DD}" dt="2023-05-13T15:16:43.194" v="4" actId="14100"/>
        <pc:sldMkLst>
          <pc:docMk/>
          <pc:sldMk cId="4218678268" sldId="260"/>
        </pc:sldMkLst>
        <pc:spChg chg="mod">
          <ac:chgData name="Utente guest" userId="" providerId="Windows Live" clId="Web-{2DC381DE-B0F1-499E-8B73-CAAF852F14DD}" dt="2023-05-13T15:16:12.537" v="0" actId="1076"/>
          <ac:spMkLst>
            <pc:docMk/>
            <pc:sldMk cId="4218678268" sldId="260"/>
            <ac:spMk id="2" creationId="{6D2AEFE6-0124-FC07-C346-8686180D3AC7}"/>
          </ac:spMkLst>
        </pc:spChg>
        <pc:picChg chg="add mod">
          <ac:chgData name="Utente guest" userId="" providerId="Windows Live" clId="Web-{2DC381DE-B0F1-499E-8B73-CAAF852F14DD}" dt="2023-05-13T15:16:43.194" v="4" actId="14100"/>
          <ac:picMkLst>
            <pc:docMk/>
            <pc:sldMk cId="4218678268" sldId="260"/>
            <ac:picMk id="3" creationId="{216619F0-E02D-922D-CADC-4211BB2D1669}"/>
          </ac:picMkLst>
        </pc:picChg>
      </pc:sldChg>
    </pc:docChg>
  </pc:docChgLst>
  <pc:docChgLst>
    <pc:chgData name="Massimiliano Sirgiovanni" userId="cd2166b1bd31ac3f" providerId="Windows Live" clId="Web-{648A5FBF-8BF6-4584-AF9F-F2B2C465C180}"/>
    <pc:docChg chg="addSld delSld modSld sldOrd">
      <pc:chgData name="Massimiliano Sirgiovanni" userId="cd2166b1bd31ac3f" providerId="Windows Live" clId="Web-{648A5FBF-8BF6-4584-AF9F-F2B2C465C180}" dt="2023-05-27T16:56:08.900" v="500" actId="20577"/>
      <pc:docMkLst>
        <pc:docMk/>
      </pc:docMkLst>
      <pc:sldChg chg="modNotes">
        <pc:chgData name="Massimiliano Sirgiovanni" userId="cd2166b1bd31ac3f" providerId="Windows Live" clId="Web-{648A5FBF-8BF6-4584-AF9F-F2B2C465C180}" dt="2023-05-27T15:58:34.455" v="409"/>
        <pc:sldMkLst>
          <pc:docMk/>
          <pc:sldMk cId="2000774124" sldId="257"/>
        </pc:sldMkLst>
      </pc:sldChg>
      <pc:sldChg chg="modNotes">
        <pc:chgData name="Massimiliano Sirgiovanni" userId="cd2166b1bd31ac3f" providerId="Windows Live" clId="Web-{648A5FBF-8BF6-4584-AF9F-F2B2C465C180}" dt="2023-05-27T15:59:24.802" v="410"/>
        <pc:sldMkLst>
          <pc:docMk/>
          <pc:sldMk cId="3027973061" sldId="258"/>
        </pc:sldMkLst>
      </pc:sldChg>
      <pc:sldChg chg="modNotes">
        <pc:chgData name="Massimiliano Sirgiovanni" userId="cd2166b1bd31ac3f" providerId="Windows Live" clId="Web-{648A5FBF-8BF6-4584-AF9F-F2B2C465C180}" dt="2023-05-27T16:07:09.619" v="458"/>
        <pc:sldMkLst>
          <pc:docMk/>
          <pc:sldMk cId="2056705718" sldId="259"/>
        </pc:sldMkLst>
      </pc:sldChg>
      <pc:sldChg chg="modNotes">
        <pc:chgData name="Massimiliano Sirgiovanni" userId="cd2166b1bd31ac3f" providerId="Windows Live" clId="Web-{648A5FBF-8BF6-4584-AF9F-F2B2C465C180}" dt="2023-05-27T16:04:44.499" v="443"/>
        <pc:sldMkLst>
          <pc:docMk/>
          <pc:sldMk cId="4218678268" sldId="260"/>
        </pc:sldMkLst>
      </pc:sldChg>
      <pc:sldChg chg="addSp delSp modSp modNotes">
        <pc:chgData name="Massimiliano Sirgiovanni" userId="cd2166b1bd31ac3f" providerId="Windows Live" clId="Web-{648A5FBF-8BF6-4584-AF9F-F2B2C465C180}" dt="2023-05-27T16:06:41.977" v="453"/>
        <pc:sldMkLst>
          <pc:docMk/>
          <pc:sldMk cId="268930074" sldId="261"/>
        </pc:sldMkLst>
        <pc:picChg chg="add del mod">
          <ac:chgData name="Massimiliano Sirgiovanni" userId="cd2166b1bd31ac3f" providerId="Windows Live" clId="Web-{648A5FBF-8BF6-4584-AF9F-F2B2C465C180}" dt="2023-05-27T15:02:42.024" v="52"/>
          <ac:picMkLst>
            <pc:docMk/>
            <pc:sldMk cId="268930074" sldId="261"/>
            <ac:picMk id="5" creationId="{3D746CD6-C6D6-517F-1192-56F9A0A93F42}"/>
          </ac:picMkLst>
        </pc:picChg>
        <pc:picChg chg="del">
          <ac:chgData name="Massimiliano Sirgiovanni" userId="cd2166b1bd31ac3f" providerId="Windows Live" clId="Web-{648A5FBF-8BF6-4584-AF9F-F2B2C465C180}" dt="2023-05-27T15:03:10.276" v="53"/>
          <ac:picMkLst>
            <pc:docMk/>
            <pc:sldMk cId="268930074" sldId="261"/>
            <ac:picMk id="6" creationId="{EB355AE7-4A61-B8EB-2637-900CC5833C81}"/>
          </ac:picMkLst>
        </pc:picChg>
        <pc:picChg chg="del">
          <ac:chgData name="Massimiliano Sirgiovanni" userId="cd2166b1bd31ac3f" providerId="Windows Live" clId="Web-{648A5FBF-8BF6-4584-AF9F-F2B2C465C180}" dt="2023-05-27T15:05:03.472" v="64"/>
          <ac:picMkLst>
            <pc:docMk/>
            <pc:sldMk cId="268930074" sldId="261"/>
            <ac:picMk id="7" creationId="{F319E32B-7D27-68AD-AF54-3C6279DB7B23}"/>
          </ac:picMkLst>
        </pc:picChg>
        <pc:picChg chg="add del mod">
          <ac:chgData name="Massimiliano Sirgiovanni" userId="cd2166b1bd31ac3f" providerId="Windows Live" clId="Web-{648A5FBF-8BF6-4584-AF9F-F2B2C465C180}" dt="2023-05-27T15:04:32.798" v="60"/>
          <ac:picMkLst>
            <pc:docMk/>
            <pc:sldMk cId="268930074" sldId="261"/>
            <ac:picMk id="9" creationId="{79B8280E-8DF1-0D60-0860-257CA30DCD14}"/>
          </ac:picMkLst>
        </pc:picChg>
      </pc:sldChg>
      <pc:sldChg chg="modNotes">
        <pc:chgData name="Massimiliano Sirgiovanni" userId="cd2166b1bd31ac3f" providerId="Windows Live" clId="Web-{648A5FBF-8BF6-4584-AF9F-F2B2C465C180}" dt="2023-05-27T16:06:55.415" v="457"/>
        <pc:sldMkLst>
          <pc:docMk/>
          <pc:sldMk cId="1199245841" sldId="263"/>
        </pc:sldMkLst>
      </pc:sldChg>
      <pc:sldChg chg="modNotes">
        <pc:chgData name="Massimiliano Sirgiovanni" userId="cd2166b1bd31ac3f" providerId="Windows Live" clId="Web-{648A5FBF-8BF6-4584-AF9F-F2B2C465C180}" dt="2023-05-27T15:59:57.055" v="411"/>
        <pc:sldMkLst>
          <pc:docMk/>
          <pc:sldMk cId="3853656641" sldId="265"/>
        </pc:sldMkLst>
      </pc:sldChg>
      <pc:sldChg chg="modNotes">
        <pc:chgData name="Massimiliano Sirgiovanni" userId="cd2166b1bd31ac3f" providerId="Windows Live" clId="Web-{648A5FBF-8BF6-4584-AF9F-F2B2C465C180}" dt="2023-05-27T16:00:04.884" v="412"/>
        <pc:sldMkLst>
          <pc:docMk/>
          <pc:sldMk cId="1823483096" sldId="266"/>
        </pc:sldMkLst>
      </pc:sldChg>
      <pc:sldChg chg="modNotes">
        <pc:chgData name="Massimiliano Sirgiovanni" userId="cd2166b1bd31ac3f" providerId="Windows Live" clId="Web-{648A5FBF-8BF6-4584-AF9F-F2B2C465C180}" dt="2023-05-27T16:00:08.556" v="413"/>
        <pc:sldMkLst>
          <pc:docMk/>
          <pc:sldMk cId="742781218" sldId="267"/>
        </pc:sldMkLst>
      </pc:sldChg>
      <pc:sldChg chg="modNotes">
        <pc:chgData name="Massimiliano Sirgiovanni" userId="cd2166b1bd31ac3f" providerId="Windows Live" clId="Web-{648A5FBF-8BF6-4584-AF9F-F2B2C465C180}" dt="2023-05-27T16:01:05.388" v="425"/>
        <pc:sldMkLst>
          <pc:docMk/>
          <pc:sldMk cId="1488860927" sldId="271"/>
        </pc:sldMkLst>
      </pc:sldChg>
      <pc:sldChg chg="addSp delSp modSp modNotes">
        <pc:chgData name="Massimiliano Sirgiovanni" userId="cd2166b1bd31ac3f" providerId="Windows Live" clId="Web-{648A5FBF-8BF6-4584-AF9F-F2B2C465C180}" dt="2023-05-27T16:00:57.591" v="417"/>
        <pc:sldMkLst>
          <pc:docMk/>
          <pc:sldMk cId="773965863" sldId="272"/>
        </pc:sldMkLst>
        <pc:spChg chg="mod">
          <ac:chgData name="Massimiliano Sirgiovanni" userId="cd2166b1bd31ac3f" providerId="Windows Live" clId="Web-{648A5FBF-8BF6-4584-AF9F-F2B2C465C180}" dt="2023-05-27T14:34:02.344" v="19" actId="20577"/>
          <ac:spMkLst>
            <pc:docMk/>
            <pc:sldMk cId="773965863" sldId="272"/>
            <ac:spMk id="2" creationId="{EE0305F3-3416-EC32-8449-025AACF42FF6}"/>
          </ac:spMkLst>
        </pc:spChg>
        <pc:graphicFrameChg chg="add del mod modGraphic">
          <ac:chgData name="Massimiliano Sirgiovanni" userId="cd2166b1bd31ac3f" providerId="Windows Live" clId="Web-{648A5FBF-8BF6-4584-AF9F-F2B2C465C180}" dt="2023-05-27T14:34:22.721" v="25" actId="1076"/>
          <ac:graphicFrameMkLst>
            <pc:docMk/>
            <pc:sldMk cId="773965863" sldId="272"/>
            <ac:graphicFrameMk id="4" creationId="{EFA5E996-7D86-2B95-4822-383F67278DFD}"/>
          </ac:graphicFrameMkLst>
        </pc:graphicFrameChg>
      </pc:sldChg>
      <pc:sldChg chg="modNotes">
        <pc:chgData name="Massimiliano Sirgiovanni" userId="cd2166b1bd31ac3f" providerId="Windows Live" clId="Web-{648A5FBF-8BF6-4584-AF9F-F2B2C465C180}" dt="2023-05-27T16:00:50.981" v="416"/>
        <pc:sldMkLst>
          <pc:docMk/>
          <pc:sldMk cId="3695244525" sldId="273"/>
        </pc:sldMkLst>
      </pc:sldChg>
      <pc:sldChg chg="modNotes">
        <pc:chgData name="Massimiliano Sirgiovanni" userId="cd2166b1bd31ac3f" providerId="Windows Live" clId="Web-{648A5FBF-8BF6-4584-AF9F-F2B2C465C180}" dt="2023-05-27T16:02:06.784" v="434"/>
        <pc:sldMkLst>
          <pc:docMk/>
          <pc:sldMk cId="1715100981" sldId="274"/>
        </pc:sldMkLst>
      </pc:sldChg>
      <pc:sldChg chg="modNotes">
        <pc:chgData name="Massimiliano Sirgiovanni" userId="cd2166b1bd31ac3f" providerId="Windows Live" clId="Web-{648A5FBF-8BF6-4584-AF9F-F2B2C465C180}" dt="2023-05-27T16:00:46.590" v="415"/>
        <pc:sldMkLst>
          <pc:docMk/>
          <pc:sldMk cId="660724233" sldId="275"/>
        </pc:sldMkLst>
      </pc:sldChg>
      <pc:sldChg chg="modSp modNotes">
        <pc:chgData name="Massimiliano Sirgiovanni" userId="cd2166b1bd31ac3f" providerId="Windows Live" clId="Web-{648A5FBF-8BF6-4584-AF9F-F2B2C465C180}" dt="2023-05-27T16:02:20.238" v="438"/>
        <pc:sldMkLst>
          <pc:docMk/>
          <pc:sldMk cId="3290464331" sldId="278"/>
        </pc:sldMkLst>
        <pc:graphicFrameChg chg="mod modGraphic">
          <ac:chgData name="Massimiliano Sirgiovanni" userId="cd2166b1bd31ac3f" providerId="Windows Live" clId="Web-{648A5FBF-8BF6-4584-AF9F-F2B2C465C180}" dt="2023-05-27T14:17:13.016" v="13"/>
          <ac:graphicFrameMkLst>
            <pc:docMk/>
            <pc:sldMk cId="3290464331" sldId="278"/>
            <ac:graphicFrameMk id="15" creationId="{ECC704A5-1430-DD07-1B9E-C08A7D2BACD5}"/>
          </ac:graphicFrameMkLst>
        </pc:graphicFrameChg>
        <pc:graphicFrameChg chg="mod modGraphic">
          <ac:chgData name="Massimiliano Sirgiovanni" userId="cd2166b1bd31ac3f" providerId="Windows Live" clId="Web-{648A5FBF-8BF6-4584-AF9F-F2B2C465C180}" dt="2023-05-27T14:17:15.250" v="15"/>
          <ac:graphicFrameMkLst>
            <pc:docMk/>
            <pc:sldMk cId="3290464331" sldId="278"/>
            <ac:graphicFrameMk id="17" creationId="{C43BD71D-B3BC-B7D2-13DE-88F2C6CA1280}"/>
          </ac:graphicFrameMkLst>
        </pc:graphicFrameChg>
      </pc:sldChg>
      <pc:sldChg chg="modNotes">
        <pc:chgData name="Massimiliano Sirgiovanni" userId="cd2166b1bd31ac3f" providerId="Windows Live" clId="Web-{648A5FBF-8BF6-4584-AF9F-F2B2C465C180}" dt="2023-05-27T16:02:00.346" v="430"/>
        <pc:sldMkLst>
          <pc:docMk/>
          <pc:sldMk cId="320778945" sldId="279"/>
        </pc:sldMkLst>
      </pc:sldChg>
      <pc:sldChg chg="modNotes">
        <pc:chgData name="Massimiliano Sirgiovanni" userId="cd2166b1bd31ac3f" providerId="Windows Live" clId="Web-{648A5FBF-8BF6-4584-AF9F-F2B2C465C180}" dt="2023-05-27T16:01:55.439" v="428"/>
        <pc:sldMkLst>
          <pc:docMk/>
          <pc:sldMk cId="22765361" sldId="280"/>
        </pc:sldMkLst>
      </pc:sldChg>
      <pc:sldChg chg="delSp modSp">
        <pc:chgData name="Massimiliano Sirgiovanni" userId="cd2166b1bd31ac3f" providerId="Windows Live" clId="Web-{648A5FBF-8BF6-4584-AF9F-F2B2C465C180}" dt="2023-05-27T15:30:30.590" v="307"/>
        <pc:sldMkLst>
          <pc:docMk/>
          <pc:sldMk cId="1697146647" sldId="282"/>
        </pc:sldMkLst>
        <pc:spChg chg="del">
          <ac:chgData name="Massimiliano Sirgiovanni" userId="cd2166b1bd31ac3f" providerId="Windows Live" clId="Web-{648A5FBF-8BF6-4584-AF9F-F2B2C465C180}" dt="2023-05-27T14:15:47.478" v="1"/>
          <ac:spMkLst>
            <pc:docMk/>
            <pc:sldMk cId="1697146647" sldId="282"/>
            <ac:spMk id="6" creationId="{01611BAB-A321-370A-D06F-C639979966EB}"/>
          </ac:spMkLst>
        </pc:spChg>
        <pc:picChg chg="mod">
          <ac:chgData name="Massimiliano Sirgiovanni" userId="cd2166b1bd31ac3f" providerId="Windows Live" clId="Web-{648A5FBF-8BF6-4584-AF9F-F2B2C465C180}" dt="2023-05-27T15:20:44.576" v="257" actId="1076"/>
          <ac:picMkLst>
            <pc:docMk/>
            <pc:sldMk cId="1697146647" sldId="282"/>
            <ac:picMk id="3" creationId="{F49CC07B-898A-989D-6D73-ED7FA7009CBD}"/>
          </ac:picMkLst>
        </pc:picChg>
        <pc:picChg chg="del">
          <ac:chgData name="Massimiliano Sirgiovanni" userId="cd2166b1bd31ac3f" providerId="Windows Live" clId="Web-{648A5FBF-8BF6-4584-AF9F-F2B2C465C180}" dt="2023-05-27T15:30:30.590" v="307"/>
          <ac:picMkLst>
            <pc:docMk/>
            <pc:sldMk cId="1697146647" sldId="282"/>
            <ac:picMk id="6" creationId="{FB4EFBB6-72C1-40EA-9A72-3E5E8276B9AF}"/>
          </ac:picMkLst>
        </pc:picChg>
        <pc:picChg chg="mod">
          <ac:chgData name="Massimiliano Sirgiovanni" userId="cd2166b1bd31ac3f" providerId="Windows Live" clId="Web-{648A5FBF-8BF6-4584-AF9F-F2B2C465C180}" dt="2023-05-27T15:20:18.871" v="255" actId="14100"/>
          <ac:picMkLst>
            <pc:docMk/>
            <pc:sldMk cId="1697146647" sldId="282"/>
            <ac:picMk id="9" creationId="{B8479555-86A4-C54C-5A5B-37F8C540BACB}"/>
          </ac:picMkLst>
        </pc:picChg>
      </pc:sldChg>
      <pc:sldChg chg="addSp delSp modSp modNotes">
        <pc:chgData name="Massimiliano Sirgiovanni" userId="cd2166b1bd31ac3f" providerId="Windows Live" clId="Web-{648A5FBF-8BF6-4584-AF9F-F2B2C465C180}" dt="2023-05-27T16:04:00.183" v="440"/>
        <pc:sldMkLst>
          <pc:docMk/>
          <pc:sldMk cId="2399589537" sldId="283"/>
        </pc:sldMkLst>
        <pc:spChg chg="mod">
          <ac:chgData name="Massimiliano Sirgiovanni" userId="cd2166b1bd31ac3f" providerId="Windows Live" clId="Web-{648A5FBF-8BF6-4584-AF9F-F2B2C465C180}" dt="2023-05-27T15:08:23.534" v="67"/>
          <ac:spMkLst>
            <pc:docMk/>
            <pc:sldMk cId="2399589537" sldId="283"/>
            <ac:spMk id="7" creationId="{A8CF5CD3-042A-3880-E415-FC799FF1625E}"/>
          </ac:spMkLst>
        </pc:spChg>
        <pc:spChg chg="add del">
          <ac:chgData name="Massimiliano Sirgiovanni" userId="cd2166b1bd31ac3f" providerId="Windows Live" clId="Web-{648A5FBF-8BF6-4584-AF9F-F2B2C465C180}" dt="2023-05-27T15:08:23.534" v="67"/>
          <ac:spMkLst>
            <pc:docMk/>
            <pc:sldMk cId="2399589537" sldId="283"/>
            <ac:spMk id="11" creationId="{AB8C311F-7253-4AED-9701-7FC0708C41C7}"/>
          </ac:spMkLst>
        </pc:spChg>
        <pc:spChg chg="add del">
          <ac:chgData name="Massimiliano Sirgiovanni" userId="cd2166b1bd31ac3f" providerId="Windows Live" clId="Web-{648A5FBF-8BF6-4584-AF9F-F2B2C465C180}" dt="2023-05-27T15:08:23.534" v="67"/>
          <ac:spMkLst>
            <pc:docMk/>
            <pc:sldMk cId="2399589537" sldId="283"/>
            <ac:spMk id="13" creationId="{E2384209-CB15-4CDF-9D31-C44FD9A3F20D}"/>
          </ac:spMkLst>
        </pc:spChg>
        <pc:spChg chg="add del">
          <ac:chgData name="Massimiliano Sirgiovanni" userId="cd2166b1bd31ac3f" providerId="Windows Live" clId="Web-{648A5FBF-8BF6-4584-AF9F-F2B2C465C180}" dt="2023-05-27T15:08:23.534" v="67"/>
          <ac:spMkLst>
            <pc:docMk/>
            <pc:sldMk cId="2399589537" sldId="283"/>
            <ac:spMk id="15" creationId="{2633B3B5-CC90-43F0-8714-D31D1F3F0209}"/>
          </ac:spMkLst>
        </pc:spChg>
        <pc:spChg chg="add del">
          <ac:chgData name="Massimiliano Sirgiovanni" userId="cd2166b1bd31ac3f" providerId="Windows Live" clId="Web-{648A5FBF-8BF6-4584-AF9F-F2B2C465C180}" dt="2023-05-27T15:08:23.534" v="67"/>
          <ac:spMkLst>
            <pc:docMk/>
            <pc:sldMk cId="2399589537" sldId="283"/>
            <ac:spMk id="17" creationId="{A8D57A06-A426-446D-B02C-A2DC6B62E45E}"/>
          </ac:spMkLst>
        </pc:spChg>
        <pc:spChg chg="add del">
          <ac:chgData name="Massimiliano Sirgiovanni" userId="cd2166b1bd31ac3f" providerId="Windows Live" clId="Web-{648A5FBF-8BF6-4584-AF9F-F2B2C465C180}" dt="2023-05-27T15:08:23.534" v="67"/>
          <ac:spMkLst>
            <pc:docMk/>
            <pc:sldMk cId="2399589537" sldId="283"/>
            <ac:spMk id="22" creationId="{04695F26-39DB-450E-B464-9C76CD233B36}"/>
          </ac:spMkLst>
        </pc:spChg>
        <pc:spChg chg="add del">
          <ac:chgData name="Massimiliano Sirgiovanni" userId="cd2166b1bd31ac3f" providerId="Windows Live" clId="Web-{648A5FBF-8BF6-4584-AF9F-F2B2C465C180}" dt="2023-05-27T15:08:23.534" v="67"/>
          <ac:spMkLst>
            <pc:docMk/>
            <pc:sldMk cId="2399589537" sldId="283"/>
            <ac:spMk id="24" creationId="{2F42E55F-A297-474F-AF2D-6D3A15822BCA}"/>
          </ac:spMkLst>
        </pc:spChg>
        <pc:grpChg chg="add del">
          <ac:chgData name="Massimiliano Sirgiovanni" userId="cd2166b1bd31ac3f" providerId="Windows Live" clId="Web-{648A5FBF-8BF6-4584-AF9F-F2B2C465C180}" dt="2023-05-27T15:08:23.534" v="67"/>
          <ac:grpSpMkLst>
            <pc:docMk/>
            <pc:sldMk cId="2399589537" sldId="283"/>
            <ac:grpSpMk id="26" creationId="{972070F7-E065-4D60-8938-9FB8CDB8ACB0}"/>
          </ac:grpSpMkLst>
        </pc:grpChg>
        <pc:picChg chg="add del mod ord">
          <ac:chgData name="Massimiliano Sirgiovanni" userId="cd2166b1bd31ac3f" providerId="Windows Live" clId="Web-{648A5FBF-8BF6-4584-AF9F-F2B2C465C180}" dt="2023-05-27T15:08:26.863" v="69"/>
          <ac:picMkLst>
            <pc:docMk/>
            <pc:sldMk cId="2399589537" sldId="283"/>
            <ac:picMk id="2" creationId="{CC22602B-44F6-16D6-0203-DF93CB47F220}"/>
          </ac:picMkLst>
        </pc:picChg>
        <pc:picChg chg="add mod">
          <ac:chgData name="Massimiliano Sirgiovanni" userId="cd2166b1bd31ac3f" providerId="Windows Live" clId="Web-{648A5FBF-8BF6-4584-AF9F-F2B2C465C180}" dt="2023-05-27T15:47:14.871" v="354" actId="14100"/>
          <ac:picMkLst>
            <pc:docMk/>
            <pc:sldMk cId="2399589537" sldId="283"/>
            <ac:picMk id="4" creationId="{385B844D-EE1C-34B9-D1AD-7D0942036094}"/>
          </ac:picMkLst>
        </pc:picChg>
        <pc:picChg chg="mod ord">
          <ac:chgData name="Massimiliano Sirgiovanni" userId="cd2166b1bd31ac3f" providerId="Windows Live" clId="Web-{648A5FBF-8BF6-4584-AF9F-F2B2C465C180}" dt="2023-05-27T15:08:23.534" v="67"/>
          <ac:picMkLst>
            <pc:docMk/>
            <pc:sldMk cId="2399589537" sldId="283"/>
            <ac:picMk id="6" creationId="{809D017D-1675-D259-0B0B-3AAFE5040A7C}"/>
          </ac:picMkLst>
        </pc:picChg>
      </pc:sldChg>
      <pc:sldChg chg="modNotes">
        <pc:chgData name="Massimiliano Sirgiovanni" userId="cd2166b1bd31ac3f" providerId="Windows Live" clId="Web-{648A5FBF-8BF6-4584-AF9F-F2B2C465C180}" dt="2023-05-27T16:00:44.418" v="414"/>
        <pc:sldMkLst>
          <pc:docMk/>
          <pc:sldMk cId="2992068073" sldId="284"/>
        </pc:sldMkLst>
      </pc:sldChg>
      <pc:sldChg chg="addSp delSp modSp modNotes">
        <pc:chgData name="Massimiliano Sirgiovanni" userId="cd2166b1bd31ac3f" providerId="Windows Live" clId="Web-{648A5FBF-8BF6-4584-AF9F-F2B2C465C180}" dt="2023-05-27T16:05:29.784" v="445"/>
        <pc:sldMkLst>
          <pc:docMk/>
          <pc:sldMk cId="3414042324" sldId="285"/>
        </pc:sldMkLst>
        <pc:picChg chg="add del mod">
          <ac:chgData name="Massimiliano Sirgiovanni" userId="cd2166b1bd31ac3f" providerId="Windows Live" clId="Web-{648A5FBF-8BF6-4584-AF9F-F2B2C465C180}" dt="2023-05-27T15:08:41.927" v="73"/>
          <ac:picMkLst>
            <pc:docMk/>
            <pc:sldMk cId="3414042324" sldId="285"/>
            <ac:picMk id="2" creationId="{6229EEF7-87C6-9D40-56D8-8637BFBFDF44}"/>
          </ac:picMkLst>
        </pc:picChg>
        <pc:picChg chg="add del mod">
          <ac:chgData name="Massimiliano Sirgiovanni" userId="cd2166b1bd31ac3f" providerId="Windows Live" clId="Web-{648A5FBF-8BF6-4584-AF9F-F2B2C465C180}" dt="2023-05-27T15:11:13.766" v="90"/>
          <ac:picMkLst>
            <pc:docMk/>
            <pc:sldMk cId="3414042324" sldId="285"/>
            <ac:picMk id="3" creationId="{623778D5-E416-3B31-1F14-26459EBDE0AC}"/>
          </ac:picMkLst>
        </pc:picChg>
        <pc:picChg chg="add del mod">
          <ac:chgData name="Massimiliano Sirgiovanni" userId="cd2166b1bd31ac3f" providerId="Windows Live" clId="Web-{648A5FBF-8BF6-4584-AF9F-F2B2C465C180}" dt="2023-05-27T15:52:41.693" v="373"/>
          <ac:picMkLst>
            <pc:docMk/>
            <pc:sldMk cId="3414042324" sldId="285"/>
            <ac:picMk id="10" creationId="{E1A92428-CDE5-5AB0-7DDB-E30DD4E75029}"/>
          </ac:picMkLst>
        </pc:picChg>
        <pc:picChg chg="add mod">
          <ac:chgData name="Massimiliano Sirgiovanni" userId="cd2166b1bd31ac3f" providerId="Windows Live" clId="Web-{648A5FBF-8BF6-4584-AF9F-F2B2C465C180}" dt="2023-05-27T15:49:15.849" v="367" actId="1076"/>
          <ac:picMkLst>
            <pc:docMk/>
            <pc:sldMk cId="3414042324" sldId="285"/>
            <ac:picMk id="11" creationId="{55D2996F-EBE1-06DB-C0CB-1248F3146DF7}"/>
          </ac:picMkLst>
        </pc:picChg>
        <pc:picChg chg="add mod">
          <ac:chgData name="Massimiliano Sirgiovanni" userId="cd2166b1bd31ac3f" providerId="Windows Live" clId="Web-{648A5FBF-8BF6-4584-AF9F-F2B2C465C180}" dt="2023-05-27T15:49:47.680" v="372" actId="1076"/>
          <ac:picMkLst>
            <pc:docMk/>
            <pc:sldMk cId="3414042324" sldId="285"/>
            <ac:picMk id="12" creationId="{0BB2748E-862E-A91E-5220-4C8E0215F5AA}"/>
          </ac:picMkLst>
        </pc:picChg>
      </pc:sldChg>
      <pc:sldChg chg="addSp delSp modSp modNotes">
        <pc:chgData name="Massimiliano Sirgiovanni" userId="cd2166b1bd31ac3f" providerId="Windows Live" clId="Web-{648A5FBF-8BF6-4584-AF9F-F2B2C465C180}" dt="2023-05-27T16:04:55.937" v="444"/>
        <pc:sldMkLst>
          <pc:docMk/>
          <pc:sldMk cId="8060351" sldId="286"/>
        </pc:sldMkLst>
        <pc:spChg chg="add del mod">
          <ac:chgData name="Massimiliano Sirgiovanni" userId="cd2166b1bd31ac3f" providerId="Windows Live" clId="Web-{648A5FBF-8BF6-4584-AF9F-F2B2C465C180}" dt="2023-05-27T15:08:53.396" v="76"/>
          <ac:spMkLst>
            <pc:docMk/>
            <pc:sldMk cId="8060351" sldId="286"/>
            <ac:spMk id="9" creationId="{AD4DF656-0C22-58B0-1A24-C0CF62586F2E}"/>
          </ac:spMkLst>
        </pc:spChg>
        <pc:picChg chg="del">
          <ac:chgData name="Massimiliano Sirgiovanni" userId="cd2166b1bd31ac3f" providerId="Windows Live" clId="Web-{648A5FBF-8BF6-4584-AF9F-F2B2C465C180}" dt="2023-05-27T15:08:46.411" v="75"/>
          <ac:picMkLst>
            <pc:docMk/>
            <pc:sldMk cId="8060351" sldId="286"/>
            <ac:picMk id="5" creationId="{82A7D978-6F26-D95A-FE60-B0674AD9754D}"/>
          </ac:picMkLst>
        </pc:picChg>
        <pc:picChg chg="add mod">
          <ac:chgData name="Massimiliano Sirgiovanni" userId="cd2166b1bd31ac3f" providerId="Windows Live" clId="Web-{648A5FBF-8BF6-4584-AF9F-F2B2C465C180}" dt="2023-05-27T15:08:56.662" v="77" actId="1076"/>
          <ac:picMkLst>
            <pc:docMk/>
            <pc:sldMk cId="8060351" sldId="286"/>
            <ac:picMk id="7" creationId="{BC80FAD0-1818-266D-D797-3D18D8DEB86C}"/>
          </ac:picMkLst>
        </pc:picChg>
      </pc:sldChg>
      <pc:sldChg chg="modNotes">
        <pc:chgData name="Massimiliano Sirgiovanni" userId="cd2166b1bd31ac3f" providerId="Windows Live" clId="Web-{648A5FBF-8BF6-4584-AF9F-F2B2C465C180}" dt="2023-05-27T16:06:20.147" v="447"/>
        <pc:sldMkLst>
          <pc:docMk/>
          <pc:sldMk cId="1713541169" sldId="287"/>
        </pc:sldMkLst>
      </pc:sldChg>
      <pc:sldChg chg="modNotes">
        <pc:chgData name="Massimiliano Sirgiovanni" userId="cd2166b1bd31ac3f" providerId="Windows Live" clId="Web-{648A5FBF-8BF6-4584-AF9F-F2B2C465C180}" dt="2023-05-27T16:06:17.475" v="446"/>
        <pc:sldMkLst>
          <pc:docMk/>
          <pc:sldMk cId="3820487761" sldId="288"/>
        </pc:sldMkLst>
      </pc:sldChg>
      <pc:sldChg chg="addSp delSp modSp modNotes">
        <pc:chgData name="Massimiliano Sirgiovanni" userId="cd2166b1bd31ac3f" providerId="Windows Live" clId="Web-{648A5FBF-8BF6-4584-AF9F-F2B2C465C180}" dt="2023-05-27T16:06:22.413" v="448"/>
        <pc:sldMkLst>
          <pc:docMk/>
          <pc:sldMk cId="1334981209" sldId="289"/>
        </pc:sldMkLst>
        <pc:picChg chg="del">
          <ac:chgData name="Massimiliano Sirgiovanni" userId="cd2166b1bd31ac3f" providerId="Windows Live" clId="Web-{648A5FBF-8BF6-4584-AF9F-F2B2C465C180}" dt="2023-05-27T15:11:46.863" v="123"/>
          <ac:picMkLst>
            <pc:docMk/>
            <pc:sldMk cId="1334981209" sldId="289"/>
            <ac:picMk id="2" creationId="{33486E52-EF02-19DA-14A0-BBB7E372BD51}"/>
          </ac:picMkLst>
        </pc:picChg>
        <pc:picChg chg="add del mod">
          <ac:chgData name="Massimiliano Sirgiovanni" userId="cd2166b1bd31ac3f" providerId="Windows Live" clId="Web-{648A5FBF-8BF6-4584-AF9F-F2B2C465C180}" dt="2023-05-27T15:09:59.995" v="88"/>
          <ac:picMkLst>
            <pc:docMk/>
            <pc:sldMk cId="1334981209" sldId="289"/>
            <ac:picMk id="2" creationId="{38FE7B61-193E-437E-B27D-638471DBC246}"/>
          </ac:picMkLst>
        </pc:picChg>
        <pc:picChg chg="del">
          <ac:chgData name="Massimiliano Sirgiovanni" userId="cd2166b1bd31ac3f" providerId="Windows Live" clId="Web-{648A5FBF-8BF6-4584-AF9F-F2B2C465C180}" dt="2023-05-27T15:12:26.460" v="170"/>
          <ac:picMkLst>
            <pc:docMk/>
            <pc:sldMk cId="1334981209" sldId="289"/>
            <ac:picMk id="2" creationId="{FCC0E6FC-6AFA-F7D6-233B-182A8C35024A}"/>
          </ac:picMkLst>
        </pc:picChg>
        <pc:picChg chg="add mod">
          <ac:chgData name="Massimiliano Sirgiovanni" userId="cd2166b1bd31ac3f" providerId="Windows Live" clId="Web-{648A5FBF-8BF6-4584-AF9F-F2B2C465C180}" dt="2023-05-27T15:09:58.167" v="87" actId="1076"/>
          <ac:picMkLst>
            <pc:docMk/>
            <pc:sldMk cId="1334981209" sldId="289"/>
            <ac:picMk id="3" creationId="{A8099FFF-A880-9323-59AE-8B0A51EDC0FB}"/>
          </ac:picMkLst>
        </pc:picChg>
        <pc:picChg chg="del">
          <ac:chgData name="Massimiliano Sirgiovanni" userId="cd2166b1bd31ac3f" providerId="Windows Live" clId="Web-{648A5FBF-8BF6-4584-AF9F-F2B2C465C180}" dt="2023-05-27T15:11:59.973" v="147"/>
          <ac:picMkLst>
            <pc:docMk/>
            <pc:sldMk cId="1334981209" sldId="289"/>
            <ac:picMk id="4" creationId="{FFBD468B-0621-A9F1-6741-4B3665493164}"/>
          </ac:picMkLst>
        </pc:picChg>
        <pc:picChg chg="del">
          <ac:chgData name="Massimiliano Sirgiovanni" userId="cd2166b1bd31ac3f" providerId="Windows Live" clId="Web-{648A5FBF-8BF6-4584-AF9F-F2B2C465C180}" dt="2023-05-27T15:11:59.692" v="146"/>
          <ac:picMkLst>
            <pc:docMk/>
            <pc:sldMk cId="1334981209" sldId="289"/>
            <ac:picMk id="5" creationId="{C8C218F6-DD69-AEE9-99C5-85AB613E5E9D}"/>
          </ac:picMkLst>
        </pc:picChg>
        <pc:picChg chg="del">
          <ac:chgData name="Massimiliano Sirgiovanni" userId="cd2166b1bd31ac3f" providerId="Windows Live" clId="Web-{648A5FBF-8BF6-4584-AF9F-F2B2C465C180}" dt="2023-05-27T15:11:59.489" v="145"/>
          <ac:picMkLst>
            <pc:docMk/>
            <pc:sldMk cId="1334981209" sldId="289"/>
            <ac:picMk id="6" creationId="{7F2A2F36-B049-AA3B-68D9-C0200925AE5C}"/>
          </ac:picMkLst>
        </pc:picChg>
        <pc:picChg chg="add del">
          <ac:chgData name="Massimiliano Sirgiovanni" userId="cd2166b1bd31ac3f" providerId="Windows Live" clId="Web-{648A5FBF-8BF6-4584-AF9F-F2B2C465C180}" dt="2023-05-27T15:12:31.882" v="176"/>
          <ac:picMkLst>
            <pc:docMk/>
            <pc:sldMk cId="1334981209" sldId="289"/>
            <ac:picMk id="8" creationId="{37E084AA-DCC7-168C-A928-050CC653F807}"/>
          </ac:picMkLst>
        </pc:picChg>
        <pc:picChg chg="del">
          <ac:chgData name="Massimiliano Sirgiovanni" userId="cd2166b1bd31ac3f" providerId="Windows Live" clId="Web-{648A5FBF-8BF6-4584-AF9F-F2B2C465C180}" dt="2023-05-27T15:11:59.254" v="144"/>
          <ac:picMkLst>
            <pc:docMk/>
            <pc:sldMk cId="1334981209" sldId="289"/>
            <ac:picMk id="10" creationId="{6C7DF921-7B93-544A-70D3-86E42D3D232C}"/>
          </ac:picMkLst>
        </pc:picChg>
        <pc:picChg chg="del">
          <ac:chgData name="Massimiliano Sirgiovanni" userId="cd2166b1bd31ac3f" providerId="Windows Live" clId="Web-{648A5FBF-8BF6-4584-AF9F-F2B2C465C180}" dt="2023-05-27T15:11:59.129" v="143"/>
          <ac:picMkLst>
            <pc:docMk/>
            <pc:sldMk cId="1334981209" sldId="289"/>
            <ac:picMk id="11" creationId="{09F265DF-A04A-09DD-4D3D-FC280420687C}"/>
          </ac:picMkLst>
        </pc:picChg>
        <pc:picChg chg="del">
          <ac:chgData name="Massimiliano Sirgiovanni" userId="cd2166b1bd31ac3f" providerId="Windows Live" clId="Web-{648A5FBF-8BF6-4584-AF9F-F2B2C465C180}" dt="2023-05-27T15:11:58.660" v="142"/>
          <ac:picMkLst>
            <pc:docMk/>
            <pc:sldMk cId="1334981209" sldId="289"/>
            <ac:picMk id="19" creationId="{6768125F-BD2E-57D4-EF98-1EA5040554C4}"/>
          </ac:picMkLst>
        </pc:picChg>
        <pc:picChg chg="del">
          <ac:chgData name="Massimiliano Sirgiovanni" userId="cd2166b1bd31ac3f" providerId="Windows Live" clId="Web-{648A5FBF-8BF6-4584-AF9F-F2B2C465C180}" dt="2023-05-27T15:11:58.098" v="141"/>
          <ac:picMkLst>
            <pc:docMk/>
            <pc:sldMk cId="1334981209" sldId="289"/>
            <ac:picMk id="23" creationId="{F40AC485-F7A2-B89B-AC5C-1D027546A0A1}"/>
          </ac:picMkLst>
        </pc:picChg>
        <pc:picChg chg="del">
          <ac:chgData name="Massimiliano Sirgiovanni" userId="cd2166b1bd31ac3f" providerId="Windows Live" clId="Web-{648A5FBF-8BF6-4584-AF9F-F2B2C465C180}" dt="2023-05-27T15:11:57.520" v="140"/>
          <ac:picMkLst>
            <pc:docMk/>
            <pc:sldMk cId="1334981209" sldId="289"/>
            <ac:picMk id="27" creationId="{D7A89185-CD7A-DC6C-4E81-45C0DECA4672}"/>
          </ac:picMkLst>
        </pc:picChg>
        <pc:picChg chg="del">
          <ac:chgData name="Massimiliano Sirgiovanni" userId="cd2166b1bd31ac3f" providerId="Windows Live" clId="Web-{648A5FBF-8BF6-4584-AF9F-F2B2C465C180}" dt="2023-05-27T15:11:56.645" v="139"/>
          <ac:picMkLst>
            <pc:docMk/>
            <pc:sldMk cId="1334981209" sldId="289"/>
            <ac:picMk id="28" creationId="{48D9123C-DF95-C60B-5485-4C9BEB5D0419}"/>
          </ac:picMkLst>
        </pc:picChg>
        <pc:picChg chg="del">
          <ac:chgData name="Massimiliano Sirgiovanni" userId="cd2166b1bd31ac3f" providerId="Windows Live" clId="Web-{648A5FBF-8BF6-4584-AF9F-F2B2C465C180}" dt="2023-05-27T15:11:56.004" v="138"/>
          <ac:picMkLst>
            <pc:docMk/>
            <pc:sldMk cId="1334981209" sldId="289"/>
            <ac:picMk id="29" creationId="{FE7F8B34-4B65-E666-7A15-10EB6BC9857E}"/>
          </ac:picMkLst>
        </pc:picChg>
        <pc:picChg chg="del">
          <ac:chgData name="Massimiliano Sirgiovanni" userId="cd2166b1bd31ac3f" providerId="Windows Live" clId="Web-{648A5FBF-8BF6-4584-AF9F-F2B2C465C180}" dt="2023-05-27T15:11:55.332" v="137"/>
          <ac:picMkLst>
            <pc:docMk/>
            <pc:sldMk cId="1334981209" sldId="289"/>
            <ac:picMk id="30" creationId="{573A0A3B-3667-1E1C-EC9C-7E6B34E75413}"/>
          </ac:picMkLst>
        </pc:picChg>
        <pc:picChg chg="del">
          <ac:chgData name="Massimiliano Sirgiovanni" userId="cd2166b1bd31ac3f" providerId="Windows Live" clId="Web-{648A5FBF-8BF6-4584-AF9F-F2B2C465C180}" dt="2023-05-27T15:11:54.738" v="136"/>
          <ac:picMkLst>
            <pc:docMk/>
            <pc:sldMk cId="1334981209" sldId="289"/>
            <ac:picMk id="31" creationId="{29D427A8-7A83-DBB0-A751-EFA1AC841FBC}"/>
          </ac:picMkLst>
        </pc:picChg>
        <pc:picChg chg="del">
          <ac:chgData name="Massimiliano Sirgiovanni" userId="cd2166b1bd31ac3f" providerId="Windows Live" clId="Web-{648A5FBF-8BF6-4584-AF9F-F2B2C465C180}" dt="2023-05-27T15:11:54.004" v="135"/>
          <ac:picMkLst>
            <pc:docMk/>
            <pc:sldMk cId="1334981209" sldId="289"/>
            <ac:picMk id="32" creationId="{BD5D1786-A2C2-FBCD-CB99-C4D350E8376C}"/>
          </ac:picMkLst>
        </pc:picChg>
        <pc:picChg chg="del">
          <ac:chgData name="Massimiliano Sirgiovanni" userId="cd2166b1bd31ac3f" providerId="Windows Live" clId="Web-{648A5FBF-8BF6-4584-AF9F-F2B2C465C180}" dt="2023-05-27T15:11:53.176" v="134"/>
          <ac:picMkLst>
            <pc:docMk/>
            <pc:sldMk cId="1334981209" sldId="289"/>
            <ac:picMk id="33" creationId="{F3DEACB4-D3DD-E133-D5BD-48A04A61045F}"/>
          </ac:picMkLst>
        </pc:picChg>
        <pc:picChg chg="del">
          <ac:chgData name="Massimiliano Sirgiovanni" userId="cd2166b1bd31ac3f" providerId="Windows Live" clId="Web-{648A5FBF-8BF6-4584-AF9F-F2B2C465C180}" dt="2023-05-27T15:11:52.660" v="133"/>
          <ac:picMkLst>
            <pc:docMk/>
            <pc:sldMk cId="1334981209" sldId="289"/>
            <ac:picMk id="34" creationId="{2D2CAAD2-16F8-3610-B4F5-5CE23ABCA731}"/>
          </ac:picMkLst>
        </pc:picChg>
        <pc:picChg chg="del">
          <ac:chgData name="Massimiliano Sirgiovanni" userId="cd2166b1bd31ac3f" providerId="Windows Live" clId="Web-{648A5FBF-8BF6-4584-AF9F-F2B2C465C180}" dt="2023-05-27T15:11:52.019" v="132"/>
          <ac:picMkLst>
            <pc:docMk/>
            <pc:sldMk cId="1334981209" sldId="289"/>
            <ac:picMk id="35" creationId="{55EE3E8D-E27E-A377-9501-67EAEE1B12F1}"/>
          </ac:picMkLst>
        </pc:picChg>
        <pc:picChg chg="del">
          <ac:chgData name="Massimiliano Sirgiovanni" userId="cd2166b1bd31ac3f" providerId="Windows Live" clId="Web-{648A5FBF-8BF6-4584-AF9F-F2B2C465C180}" dt="2023-05-27T15:11:51.379" v="131"/>
          <ac:picMkLst>
            <pc:docMk/>
            <pc:sldMk cId="1334981209" sldId="289"/>
            <ac:picMk id="36" creationId="{14A4331D-3D06-1DEC-89ED-9AF24A5F9C41}"/>
          </ac:picMkLst>
        </pc:picChg>
        <pc:picChg chg="del">
          <ac:chgData name="Massimiliano Sirgiovanni" userId="cd2166b1bd31ac3f" providerId="Windows Live" clId="Web-{648A5FBF-8BF6-4584-AF9F-F2B2C465C180}" dt="2023-05-27T15:11:50.785" v="130"/>
          <ac:picMkLst>
            <pc:docMk/>
            <pc:sldMk cId="1334981209" sldId="289"/>
            <ac:picMk id="37" creationId="{B81E33BC-ECE7-1F75-2D9D-AAE51011AE93}"/>
          </ac:picMkLst>
        </pc:picChg>
        <pc:picChg chg="del">
          <ac:chgData name="Massimiliano Sirgiovanni" userId="cd2166b1bd31ac3f" providerId="Windows Live" clId="Web-{648A5FBF-8BF6-4584-AF9F-F2B2C465C180}" dt="2023-05-27T15:11:50.379" v="129"/>
          <ac:picMkLst>
            <pc:docMk/>
            <pc:sldMk cId="1334981209" sldId="289"/>
            <ac:picMk id="38" creationId="{F007E35F-8341-8226-50E1-975014BBEF95}"/>
          </ac:picMkLst>
        </pc:picChg>
        <pc:picChg chg="del">
          <ac:chgData name="Massimiliano Sirgiovanni" userId="cd2166b1bd31ac3f" providerId="Windows Live" clId="Web-{648A5FBF-8BF6-4584-AF9F-F2B2C465C180}" dt="2023-05-27T15:11:49.550" v="128"/>
          <ac:picMkLst>
            <pc:docMk/>
            <pc:sldMk cId="1334981209" sldId="289"/>
            <ac:picMk id="39" creationId="{3684AF0D-7D6E-4316-69F9-2A2D70E93A8E}"/>
          </ac:picMkLst>
        </pc:picChg>
        <pc:picChg chg="del">
          <ac:chgData name="Massimiliano Sirgiovanni" userId="cd2166b1bd31ac3f" providerId="Windows Live" clId="Web-{648A5FBF-8BF6-4584-AF9F-F2B2C465C180}" dt="2023-05-27T15:11:49.160" v="127"/>
          <ac:picMkLst>
            <pc:docMk/>
            <pc:sldMk cId="1334981209" sldId="289"/>
            <ac:picMk id="40" creationId="{9F65ECC2-A4CB-5A2D-F403-B9B70BFBF2F7}"/>
          </ac:picMkLst>
        </pc:picChg>
        <pc:picChg chg="del">
          <ac:chgData name="Massimiliano Sirgiovanni" userId="cd2166b1bd31ac3f" providerId="Windows Live" clId="Web-{648A5FBF-8BF6-4584-AF9F-F2B2C465C180}" dt="2023-05-27T15:11:48.519" v="126"/>
          <ac:picMkLst>
            <pc:docMk/>
            <pc:sldMk cId="1334981209" sldId="289"/>
            <ac:picMk id="41" creationId="{5A39B648-4000-C6BA-7615-337647A9B82B}"/>
          </ac:picMkLst>
        </pc:picChg>
        <pc:picChg chg="del">
          <ac:chgData name="Massimiliano Sirgiovanni" userId="cd2166b1bd31ac3f" providerId="Windows Live" clId="Web-{648A5FBF-8BF6-4584-AF9F-F2B2C465C180}" dt="2023-05-27T15:11:47.692" v="125"/>
          <ac:picMkLst>
            <pc:docMk/>
            <pc:sldMk cId="1334981209" sldId="289"/>
            <ac:picMk id="42" creationId="{ACD02B08-8A66-84F7-D39F-CFA59A59BACD}"/>
          </ac:picMkLst>
        </pc:picChg>
        <pc:picChg chg="del">
          <ac:chgData name="Massimiliano Sirgiovanni" userId="cd2166b1bd31ac3f" providerId="Windows Live" clId="Web-{648A5FBF-8BF6-4584-AF9F-F2B2C465C180}" dt="2023-05-27T15:11:47.191" v="124"/>
          <ac:picMkLst>
            <pc:docMk/>
            <pc:sldMk cId="1334981209" sldId="289"/>
            <ac:picMk id="43" creationId="{7B03CF30-5D63-15FE-4AEB-1DBA41123CDF}"/>
          </ac:picMkLst>
        </pc:picChg>
        <pc:picChg chg="del">
          <ac:chgData name="Massimiliano Sirgiovanni" userId="cd2166b1bd31ac3f" providerId="Windows Live" clId="Web-{648A5FBF-8BF6-4584-AF9F-F2B2C465C180}" dt="2023-05-27T15:12:30.179" v="174"/>
          <ac:picMkLst>
            <pc:docMk/>
            <pc:sldMk cId="1334981209" sldId="289"/>
            <ac:picMk id="44" creationId="{162684F7-AFDB-39BE-A501-69960861CD32}"/>
          </ac:picMkLst>
        </pc:picChg>
        <pc:picChg chg="del">
          <ac:chgData name="Massimiliano Sirgiovanni" userId="cd2166b1bd31ac3f" providerId="Windows Live" clId="Web-{648A5FBF-8BF6-4584-AF9F-F2B2C465C180}" dt="2023-05-27T15:11:28.174" v="97"/>
          <ac:picMkLst>
            <pc:docMk/>
            <pc:sldMk cId="1334981209" sldId="289"/>
            <ac:picMk id="44" creationId="{981BEE2A-ECDE-951B-7E52-A38F8CBCA211}"/>
          </ac:picMkLst>
        </pc:picChg>
        <pc:picChg chg="del">
          <ac:chgData name="Massimiliano Sirgiovanni" userId="cd2166b1bd31ac3f" providerId="Windows Live" clId="Web-{648A5FBF-8BF6-4584-AF9F-F2B2C465C180}" dt="2023-05-27T15:11:46.316" v="122"/>
          <ac:picMkLst>
            <pc:docMk/>
            <pc:sldMk cId="1334981209" sldId="289"/>
            <ac:picMk id="45" creationId="{5C8C5AAB-EFDD-C626-45AC-A5C27C1BEB2E}"/>
          </ac:picMkLst>
        </pc:picChg>
        <pc:picChg chg="del">
          <ac:chgData name="Massimiliano Sirgiovanni" userId="cd2166b1bd31ac3f" providerId="Windows Live" clId="Web-{648A5FBF-8BF6-4584-AF9F-F2B2C465C180}" dt="2023-05-27T15:11:45.566" v="121"/>
          <ac:picMkLst>
            <pc:docMk/>
            <pc:sldMk cId="1334981209" sldId="289"/>
            <ac:picMk id="46" creationId="{3A2EDC34-4B4D-B371-A985-6041D04D8150}"/>
          </ac:picMkLst>
        </pc:picChg>
        <pc:picChg chg="del">
          <ac:chgData name="Massimiliano Sirgiovanni" userId="cd2166b1bd31ac3f" providerId="Windows Live" clId="Web-{648A5FBF-8BF6-4584-AF9F-F2B2C465C180}" dt="2023-05-27T15:11:44.831" v="120"/>
          <ac:picMkLst>
            <pc:docMk/>
            <pc:sldMk cId="1334981209" sldId="289"/>
            <ac:picMk id="47" creationId="{B1FF95EE-0057-CAAA-5329-3880FC77EEDA}"/>
          </ac:picMkLst>
        </pc:picChg>
        <pc:picChg chg="del">
          <ac:chgData name="Massimiliano Sirgiovanni" userId="cd2166b1bd31ac3f" providerId="Windows Live" clId="Web-{648A5FBF-8BF6-4584-AF9F-F2B2C465C180}" dt="2023-05-27T15:11:44.206" v="119"/>
          <ac:picMkLst>
            <pc:docMk/>
            <pc:sldMk cId="1334981209" sldId="289"/>
            <ac:picMk id="48" creationId="{A0C2FFEA-1D45-2F6F-6FEB-F753A33EC976}"/>
          </ac:picMkLst>
        </pc:picChg>
        <pc:picChg chg="del">
          <ac:chgData name="Massimiliano Sirgiovanni" userId="cd2166b1bd31ac3f" providerId="Windows Live" clId="Web-{648A5FBF-8BF6-4584-AF9F-F2B2C465C180}" dt="2023-05-27T15:11:43.862" v="118"/>
          <ac:picMkLst>
            <pc:docMk/>
            <pc:sldMk cId="1334981209" sldId="289"/>
            <ac:picMk id="49" creationId="{218E4050-160C-0540-375A-6A9D16EB6A63}"/>
          </ac:picMkLst>
        </pc:picChg>
        <pc:picChg chg="del">
          <ac:chgData name="Massimiliano Sirgiovanni" userId="cd2166b1bd31ac3f" providerId="Windows Live" clId="Web-{648A5FBF-8BF6-4584-AF9F-F2B2C465C180}" dt="2023-05-27T15:12:29.929" v="173"/>
          <ac:picMkLst>
            <pc:docMk/>
            <pc:sldMk cId="1334981209" sldId="289"/>
            <ac:picMk id="50" creationId="{2086C83F-CEAF-D925-2333-75C217AAFE30}"/>
          </ac:picMkLst>
        </pc:picChg>
        <pc:picChg chg="del">
          <ac:chgData name="Massimiliano Sirgiovanni" userId="cd2166b1bd31ac3f" providerId="Windows Live" clId="Web-{648A5FBF-8BF6-4584-AF9F-F2B2C465C180}" dt="2023-05-27T15:11:31.002" v="98"/>
          <ac:picMkLst>
            <pc:docMk/>
            <pc:sldMk cId="1334981209" sldId="289"/>
            <ac:picMk id="50" creationId="{635C3D8A-B8C4-2CDD-67A4-47EF2367BF0A}"/>
          </ac:picMkLst>
        </pc:picChg>
        <pc:picChg chg="del">
          <ac:chgData name="Massimiliano Sirgiovanni" userId="cd2166b1bd31ac3f" providerId="Windows Live" clId="Web-{648A5FBF-8BF6-4584-AF9F-F2B2C465C180}" dt="2023-05-27T15:12:28.382" v="172"/>
          <ac:picMkLst>
            <pc:docMk/>
            <pc:sldMk cId="1334981209" sldId="289"/>
            <ac:picMk id="51" creationId="{94647B08-6411-6E86-6457-9F71405B29BA}"/>
          </ac:picMkLst>
        </pc:picChg>
        <pc:picChg chg="del">
          <ac:chgData name="Massimiliano Sirgiovanni" userId="cd2166b1bd31ac3f" providerId="Windows Live" clId="Web-{648A5FBF-8BF6-4584-AF9F-F2B2C465C180}" dt="2023-05-27T15:11:28.034" v="96"/>
          <ac:picMkLst>
            <pc:docMk/>
            <pc:sldMk cId="1334981209" sldId="289"/>
            <ac:picMk id="51" creationId="{F12DC33E-8C69-CC51-39B7-98AB6567432B}"/>
          </ac:picMkLst>
        </pc:picChg>
        <pc:picChg chg="del">
          <ac:chgData name="Massimiliano Sirgiovanni" userId="cd2166b1bd31ac3f" providerId="Windows Live" clId="Web-{648A5FBF-8BF6-4584-AF9F-F2B2C465C180}" dt="2023-05-27T15:11:42.878" v="117"/>
          <ac:picMkLst>
            <pc:docMk/>
            <pc:sldMk cId="1334981209" sldId="289"/>
            <ac:picMk id="52" creationId="{8D403EF6-CF3D-2ACC-0A9A-FD90E448D314}"/>
          </ac:picMkLst>
        </pc:picChg>
        <pc:picChg chg="del">
          <ac:chgData name="Massimiliano Sirgiovanni" userId="cd2166b1bd31ac3f" providerId="Windows Live" clId="Web-{648A5FBF-8BF6-4584-AF9F-F2B2C465C180}" dt="2023-05-27T15:11:41.987" v="116"/>
          <ac:picMkLst>
            <pc:docMk/>
            <pc:sldMk cId="1334981209" sldId="289"/>
            <ac:picMk id="53" creationId="{8FD86B71-810B-231D-6C45-2419D6EA5BA5}"/>
          </ac:picMkLst>
        </pc:picChg>
        <pc:picChg chg="del">
          <ac:chgData name="Massimiliano Sirgiovanni" userId="cd2166b1bd31ac3f" providerId="Windows Live" clId="Web-{648A5FBF-8BF6-4584-AF9F-F2B2C465C180}" dt="2023-05-27T15:11:41.237" v="115"/>
          <ac:picMkLst>
            <pc:docMk/>
            <pc:sldMk cId="1334981209" sldId="289"/>
            <ac:picMk id="54" creationId="{6DA13D81-5D5B-A83F-E153-A285D04AF8B0}"/>
          </ac:picMkLst>
        </pc:picChg>
        <pc:picChg chg="del">
          <ac:chgData name="Massimiliano Sirgiovanni" userId="cd2166b1bd31ac3f" providerId="Windows Live" clId="Web-{648A5FBF-8BF6-4584-AF9F-F2B2C465C180}" dt="2023-05-27T15:11:40.581" v="114"/>
          <ac:picMkLst>
            <pc:docMk/>
            <pc:sldMk cId="1334981209" sldId="289"/>
            <ac:picMk id="55" creationId="{1A69A6C4-CC6B-A120-EB96-21537BF773F5}"/>
          </ac:picMkLst>
        </pc:picChg>
        <pc:picChg chg="del">
          <ac:chgData name="Massimiliano Sirgiovanni" userId="cd2166b1bd31ac3f" providerId="Windows Live" clId="Web-{648A5FBF-8BF6-4584-AF9F-F2B2C465C180}" dt="2023-05-27T15:11:34.034" v="103"/>
          <ac:picMkLst>
            <pc:docMk/>
            <pc:sldMk cId="1334981209" sldId="289"/>
            <ac:picMk id="56" creationId="{F10EA287-32BE-7C96-FAC3-9BB5FEAE7BFF}"/>
          </ac:picMkLst>
        </pc:picChg>
        <pc:picChg chg="del">
          <ac:chgData name="Massimiliano Sirgiovanni" userId="cd2166b1bd31ac3f" providerId="Windows Live" clId="Web-{648A5FBF-8BF6-4584-AF9F-F2B2C465C180}" dt="2023-05-27T15:11:33.362" v="102"/>
          <ac:picMkLst>
            <pc:docMk/>
            <pc:sldMk cId="1334981209" sldId="289"/>
            <ac:picMk id="57" creationId="{0E481638-CB39-50BB-B75B-AFEB583C9C2F}"/>
          </ac:picMkLst>
        </pc:picChg>
        <pc:picChg chg="del">
          <ac:chgData name="Massimiliano Sirgiovanni" userId="cd2166b1bd31ac3f" providerId="Windows Live" clId="Web-{648A5FBF-8BF6-4584-AF9F-F2B2C465C180}" dt="2023-05-27T15:11:32.955" v="101"/>
          <ac:picMkLst>
            <pc:docMk/>
            <pc:sldMk cId="1334981209" sldId="289"/>
            <ac:picMk id="58" creationId="{496B5E96-EA22-853A-0BB5-2EBFF6B7FD3D}"/>
          </ac:picMkLst>
        </pc:picChg>
        <pc:picChg chg="del">
          <ac:chgData name="Massimiliano Sirgiovanni" userId="cd2166b1bd31ac3f" providerId="Windows Live" clId="Web-{648A5FBF-8BF6-4584-AF9F-F2B2C465C180}" dt="2023-05-27T15:11:32.596" v="100"/>
          <ac:picMkLst>
            <pc:docMk/>
            <pc:sldMk cId="1334981209" sldId="289"/>
            <ac:picMk id="59" creationId="{6CBCA341-55DF-0D5B-8233-5D47491A223C}"/>
          </ac:picMkLst>
        </pc:picChg>
        <pc:picChg chg="del">
          <ac:chgData name="Massimiliano Sirgiovanni" userId="cd2166b1bd31ac3f" providerId="Windows Live" clId="Web-{648A5FBF-8BF6-4584-AF9F-F2B2C465C180}" dt="2023-05-27T15:12:28.132" v="171"/>
          <ac:picMkLst>
            <pc:docMk/>
            <pc:sldMk cId="1334981209" sldId="289"/>
            <ac:picMk id="60" creationId="{28256DA9-9423-1771-A03A-C8D2D914DDA9}"/>
          </ac:picMkLst>
        </pc:picChg>
        <pc:picChg chg="del">
          <ac:chgData name="Massimiliano Sirgiovanni" userId="cd2166b1bd31ac3f" providerId="Windows Live" clId="Web-{648A5FBF-8BF6-4584-AF9F-F2B2C465C180}" dt="2023-05-27T15:11:31.283" v="99"/>
          <ac:picMkLst>
            <pc:docMk/>
            <pc:sldMk cId="1334981209" sldId="289"/>
            <ac:picMk id="60" creationId="{B74DB133-0BDB-D415-069B-C7BEDC1BDFE1}"/>
          </ac:picMkLst>
        </pc:picChg>
        <pc:picChg chg="del">
          <ac:chgData name="Massimiliano Sirgiovanni" userId="cd2166b1bd31ac3f" providerId="Windows Live" clId="Web-{648A5FBF-8BF6-4584-AF9F-F2B2C465C180}" dt="2023-05-27T15:11:40.347" v="113"/>
          <ac:picMkLst>
            <pc:docMk/>
            <pc:sldMk cId="1334981209" sldId="289"/>
            <ac:picMk id="61" creationId="{7FCC2EF5-07DC-C872-1A21-1EC3B073DD13}"/>
          </ac:picMkLst>
        </pc:picChg>
        <pc:picChg chg="del">
          <ac:chgData name="Massimiliano Sirgiovanni" userId="cd2166b1bd31ac3f" providerId="Windows Live" clId="Web-{648A5FBF-8BF6-4584-AF9F-F2B2C465C180}" dt="2023-05-27T15:11:39.972" v="112"/>
          <ac:picMkLst>
            <pc:docMk/>
            <pc:sldMk cId="1334981209" sldId="289"/>
            <ac:picMk id="62" creationId="{8073640F-EE1A-F70D-3900-48DFC1726243}"/>
          </ac:picMkLst>
        </pc:picChg>
        <pc:picChg chg="del">
          <ac:chgData name="Massimiliano Sirgiovanni" userId="cd2166b1bd31ac3f" providerId="Windows Live" clId="Web-{648A5FBF-8BF6-4584-AF9F-F2B2C465C180}" dt="2023-05-27T15:11:39.175" v="111"/>
          <ac:picMkLst>
            <pc:docMk/>
            <pc:sldMk cId="1334981209" sldId="289"/>
            <ac:picMk id="63" creationId="{F2ACABB0-7A4F-929C-26A3-CBF6406F21F7}"/>
          </ac:picMkLst>
        </pc:picChg>
        <pc:picChg chg="del">
          <ac:chgData name="Massimiliano Sirgiovanni" userId="cd2166b1bd31ac3f" providerId="Windows Live" clId="Web-{648A5FBF-8BF6-4584-AF9F-F2B2C465C180}" dt="2023-05-27T15:11:38.315" v="110"/>
          <ac:picMkLst>
            <pc:docMk/>
            <pc:sldMk cId="1334981209" sldId="289"/>
            <ac:picMk id="64" creationId="{14DB4447-A9CF-F584-EC54-8986027BB273}"/>
          </ac:picMkLst>
        </pc:picChg>
        <pc:picChg chg="del">
          <ac:chgData name="Massimiliano Sirgiovanni" userId="cd2166b1bd31ac3f" providerId="Windows Live" clId="Web-{648A5FBF-8BF6-4584-AF9F-F2B2C465C180}" dt="2023-05-27T15:11:37.596" v="109"/>
          <ac:picMkLst>
            <pc:docMk/>
            <pc:sldMk cId="1334981209" sldId="289"/>
            <ac:picMk id="65" creationId="{CCF8A92A-2E26-4E41-E6F4-F197F713DFAB}"/>
          </ac:picMkLst>
        </pc:picChg>
        <pc:picChg chg="del">
          <ac:chgData name="Massimiliano Sirgiovanni" userId="cd2166b1bd31ac3f" providerId="Windows Live" clId="Web-{648A5FBF-8BF6-4584-AF9F-F2B2C465C180}" dt="2023-05-27T15:11:37.018" v="108"/>
          <ac:picMkLst>
            <pc:docMk/>
            <pc:sldMk cId="1334981209" sldId="289"/>
            <ac:picMk id="66" creationId="{7DFE43FE-D2B0-B9A3-8233-94ED0D9D3401}"/>
          </ac:picMkLst>
        </pc:picChg>
        <pc:picChg chg="del">
          <ac:chgData name="Massimiliano Sirgiovanni" userId="cd2166b1bd31ac3f" providerId="Windows Live" clId="Web-{648A5FBF-8BF6-4584-AF9F-F2B2C465C180}" dt="2023-05-27T15:11:36.503" v="107"/>
          <ac:picMkLst>
            <pc:docMk/>
            <pc:sldMk cId="1334981209" sldId="289"/>
            <ac:picMk id="67" creationId="{FC1B1822-7ACB-D44C-A187-3E5BBE97A8BD}"/>
          </ac:picMkLst>
        </pc:picChg>
        <pc:picChg chg="del">
          <ac:chgData name="Massimiliano Sirgiovanni" userId="cd2166b1bd31ac3f" providerId="Windows Live" clId="Web-{648A5FBF-8BF6-4584-AF9F-F2B2C465C180}" dt="2023-05-27T15:11:36.253" v="106"/>
          <ac:picMkLst>
            <pc:docMk/>
            <pc:sldMk cId="1334981209" sldId="289"/>
            <ac:picMk id="68" creationId="{A3707612-E218-F4F2-1D26-498C52465A7C}"/>
          </ac:picMkLst>
        </pc:picChg>
        <pc:picChg chg="del">
          <ac:chgData name="Massimiliano Sirgiovanni" userId="cd2166b1bd31ac3f" providerId="Windows Live" clId="Web-{648A5FBF-8BF6-4584-AF9F-F2B2C465C180}" dt="2023-05-27T15:11:35.174" v="105"/>
          <ac:picMkLst>
            <pc:docMk/>
            <pc:sldMk cId="1334981209" sldId="289"/>
            <ac:picMk id="69" creationId="{0E91B317-E32D-325D-00D5-BFC6E5C66EF2}"/>
          </ac:picMkLst>
        </pc:picChg>
        <pc:picChg chg="del">
          <ac:chgData name="Massimiliano Sirgiovanni" userId="cd2166b1bd31ac3f" providerId="Windows Live" clId="Web-{648A5FBF-8BF6-4584-AF9F-F2B2C465C180}" dt="2023-05-27T15:11:34.596" v="104"/>
          <ac:picMkLst>
            <pc:docMk/>
            <pc:sldMk cId="1334981209" sldId="289"/>
            <ac:picMk id="70" creationId="{34A3B1C2-2929-6951-00D2-D643AFBD9F93}"/>
          </ac:picMkLst>
        </pc:picChg>
        <pc:picChg chg="del">
          <ac:chgData name="Massimiliano Sirgiovanni" userId="cd2166b1bd31ac3f" providerId="Windows Live" clId="Web-{648A5FBF-8BF6-4584-AF9F-F2B2C465C180}" dt="2023-05-27T15:12:48.039" v="189"/>
          <ac:picMkLst>
            <pc:docMk/>
            <pc:sldMk cId="1334981209" sldId="289"/>
            <ac:picMk id="71" creationId="{83B87DAC-E185-930D-FF80-8E53D4F6EAEE}"/>
          </ac:picMkLst>
        </pc:picChg>
        <pc:picChg chg="del">
          <ac:chgData name="Massimiliano Sirgiovanni" userId="cd2166b1bd31ac3f" providerId="Windows Live" clId="Web-{648A5FBF-8BF6-4584-AF9F-F2B2C465C180}" dt="2023-05-27T15:12:26.194" v="169"/>
          <ac:picMkLst>
            <pc:docMk/>
            <pc:sldMk cId="1334981209" sldId="289"/>
            <ac:picMk id="72" creationId="{8127F872-79D6-C17F-CF61-21E914516DAC}"/>
          </ac:picMkLst>
        </pc:picChg>
        <pc:picChg chg="del">
          <ac:chgData name="Massimiliano Sirgiovanni" userId="cd2166b1bd31ac3f" providerId="Windows Live" clId="Web-{648A5FBF-8BF6-4584-AF9F-F2B2C465C180}" dt="2023-05-27T15:13:43.231" v="251"/>
          <ac:picMkLst>
            <pc:docMk/>
            <pc:sldMk cId="1334981209" sldId="289"/>
            <ac:picMk id="73" creationId="{AA0480EA-97B0-009A-5961-4DC44E37C62B}"/>
          </ac:picMkLst>
        </pc:picChg>
        <pc:picChg chg="del">
          <ac:chgData name="Massimiliano Sirgiovanni" userId="cd2166b1bd31ac3f" providerId="Windows Live" clId="Web-{648A5FBF-8BF6-4584-AF9F-F2B2C465C180}" dt="2023-05-27T15:13:42.684" v="250"/>
          <ac:picMkLst>
            <pc:docMk/>
            <pc:sldMk cId="1334981209" sldId="289"/>
            <ac:picMk id="74" creationId="{77F96CF2-0128-2E5B-EA4A-D1ACE68A7C2A}"/>
          </ac:picMkLst>
        </pc:picChg>
        <pc:picChg chg="del">
          <ac:chgData name="Massimiliano Sirgiovanni" userId="cd2166b1bd31ac3f" providerId="Windows Live" clId="Web-{648A5FBF-8BF6-4584-AF9F-F2B2C465C180}" dt="2023-05-27T15:12:22.834" v="166"/>
          <ac:picMkLst>
            <pc:docMk/>
            <pc:sldMk cId="1334981209" sldId="289"/>
            <ac:picMk id="75" creationId="{EF06908B-C2F0-9B13-4BD1-DD1818A1FAF6}"/>
          </ac:picMkLst>
        </pc:picChg>
        <pc:picChg chg="del">
          <ac:chgData name="Massimiliano Sirgiovanni" userId="cd2166b1bd31ac3f" providerId="Windows Live" clId="Web-{648A5FBF-8BF6-4584-AF9F-F2B2C465C180}" dt="2023-05-27T15:12:22.709" v="165"/>
          <ac:picMkLst>
            <pc:docMk/>
            <pc:sldMk cId="1334981209" sldId="289"/>
            <ac:picMk id="76" creationId="{9184D9EC-FD66-E441-376D-3FE33F1A98E9}"/>
          </ac:picMkLst>
        </pc:picChg>
        <pc:picChg chg="del">
          <ac:chgData name="Massimiliano Sirgiovanni" userId="cd2166b1bd31ac3f" providerId="Windows Live" clId="Web-{648A5FBF-8BF6-4584-AF9F-F2B2C465C180}" dt="2023-05-27T15:12:21.100" v="164"/>
          <ac:picMkLst>
            <pc:docMk/>
            <pc:sldMk cId="1334981209" sldId="289"/>
            <ac:picMk id="77" creationId="{5933B4D8-6D57-0A3F-56E1-6CC2EF4F7A24}"/>
          </ac:picMkLst>
        </pc:picChg>
        <pc:picChg chg="del">
          <ac:chgData name="Massimiliano Sirgiovanni" userId="cd2166b1bd31ac3f" providerId="Windows Live" clId="Web-{648A5FBF-8BF6-4584-AF9F-F2B2C465C180}" dt="2023-05-27T15:12:20.975" v="163"/>
          <ac:picMkLst>
            <pc:docMk/>
            <pc:sldMk cId="1334981209" sldId="289"/>
            <ac:picMk id="78" creationId="{F0DA6150-4FC7-50E5-20E1-3AAAA0A624B1}"/>
          </ac:picMkLst>
        </pc:picChg>
        <pc:picChg chg="del">
          <ac:chgData name="Massimiliano Sirgiovanni" userId="cd2166b1bd31ac3f" providerId="Windows Live" clId="Web-{648A5FBF-8BF6-4584-AF9F-F2B2C465C180}" dt="2023-05-27T15:12:19.490" v="162"/>
          <ac:picMkLst>
            <pc:docMk/>
            <pc:sldMk cId="1334981209" sldId="289"/>
            <ac:picMk id="79" creationId="{5E1C8579-C1CF-F887-B548-2A43B10292EE}"/>
          </ac:picMkLst>
        </pc:picChg>
        <pc:picChg chg="del">
          <ac:chgData name="Massimiliano Sirgiovanni" userId="cd2166b1bd31ac3f" providerId="Windows Live" clId="Web-{648A5FBF-8BF6-4584-AF9F-F2B2C465C180}" dt="2023-05-27T15:12:19.365" v="161"/>
          <ac:picMkLst>
            <pc:docMk/>
            <pc:sldMk cId="1334981209" sldId="289"/>
            <ac:picMk id="80" creationId="{0BFF1AD9-779C-D585-9A97-1246FDFF9BC7}"/>
          </ac:picMkLst>
        </pc:picChg>
        <pc:picChg chg="del">
          <ac:chgData name="Massimiliano Sirgiovanni" userId="cd2166b1bd31ac3f" providerId="Windows Live" clId="Web-{648A5FBF-8BF6-4584-AF9F-F2B2C465C180}" dt="2023-05-27T15:12:08.693" v="148"/>
          <ac:picMkLst>
            <pc:docMk/>
            <pc:sldMk cId="1334981209" sldId="289"/>
            <ac:picMk id="81" creationId="{8E0984FA-E7C1-321B-F057-EE9C3D59E92D}"/>
          </ac:picMkLst>
        </pc:picChg>
        <pc:picChg chg="del">
          <ac:chgData name="Massimiliano Sirgiovanni" userId="cd2166b1bd31ac3f" providerId="Windows Live" clId="Web-{648A5FBF-8BF6-4584-AF9F-F2B2C465C180}" dt="2023-05-27T15:12:10.318" v="150"/>
          <ac:picMkLst>
            <pc:docMk/>
            <pc:sldMk cId="1334981209" sldId="289"/>
            <ac:picMk id="82" creationId="{A445A074-948D-376B-077C-73A647D71347}"/>
          </ac:picMkLst>
        </pc:picChg>
        <pc:picChg chg="del">
          <ac:chgData name="Massimiliano Sirgiovanni" userId="cd2166b1bd31ac3f" providerId="Windows Live" clId="Web-{648A5FBF-8BF6-4584-AF9F-F2B2C465C180}" dt="2023-05-27T15:12:08.818" v="149"/>
          <ac:picMkLst>
            <pc:docMk/>
            <pc:sldMk cId="1334981209" sldId="289"/>
            <ac:picMk id="83" creationId="{6465464C-A391-E057-5078-25226A52DDA5}"/>
          </ac:picMkLst>
        </pc:picChg>
        <pc:picChg chg="del">
          <ac:chgData name="Massimiliano Sirgiovanni" userId="cd2166b1bd31ac3f" providerId="Windows Live" clId="Web-{648A5FBF-8BF6-4584-AF9F-F2B2C465C180}" dt="2023-05-27T15:12:17.943" v="160"/>
          <ac:picMkLst>
            <pc:docMk/>
            <pc:sldMk cId="1334981209" sldId="289"/>
            <ac:picMk id="84" creationId="{461FCA8D-773F-04E9-FB22-3FE8153FA51C}"/>
          </ac:picMkLst>
        </pc:picChg>
        <pc:picChg chg="del">
          <ac:chgData name="Massimiliano Sirgiovanni" userId="cd2166b1bd31ac3f" providerId="Windows Live" clId="Web-{648A5FBF-8BF6-4584-AF9F-F2B2C465C180}" dt="2023-05-27T15:12:17.771" v="159"/>
          <ac:picMkLst>
            <pc:docMk/>
            <pc:sldMk cId="1334981209" sldId="289"/>
            <ac:picMk id="85" creationId="{FC1ED100-1889-3B88-2EB5-7A26BAE06DE9}"/>
          </ac:picMkLst>
        </pc:picChg>
        <pc:picChg chg="del">
          <ac:chgData name="Massimiliano Sirgiovanni" userId="cd2166b1bd31ac3f" providerId="Windows Live" clId="Web-{648A5FBF-8BF6-4584-AF9F-F2B2C465C180}" dt="2023-05-27T15:12:16.302" v="158"/>
          <ac:picMkLst>
            <pc:docMk/>
            <pc:sldMk cId="1334981209" sldId="289"/>
            <ac:picMk id="86" creationId="{E0FF44E0-8F77-C305-7E76-4BC46C7430B1}"/>
          </ac:picMkLst>
        </pc:picChg>
        <pc:picChg chg="del">
          <ac:chgData name="Massimiliano Sirgiovanni" userId="cd2166b1bd31ac3f" providerId="Windows Live" clId="Web-{648A5FBF-8BF6-4584-AF9F-F2B2C465C180}" dt="2023-05-27T15:12:16.193" v="157"/>
          <ac:picMkLst>
            <pc:docMk/>
            <pc:sldMk cId="1334981209" sldId="289"/>
            <ac:picMk id="87" creationId="{3B1EF1E0-867B-DA7E-94B4-6115C84C5007}"/>
          </ac:picMkLst>
        </pc:picChg>
        <pc:picChg chg="del">
          <ac:chgData name="Massimiliano Sirgiovanni" userId="cd2166b1bd31ac3f" providerId="Windows Live" clId="Web-{648A5FBF-8BF6-4584-AF9F-F2B2C465C180}" dt="2023-05-27T15:12:14.662" v="156"/>
          <ac:picMkLst>
            <pc:docMk/>
            <pc:sldMk cId="1334981209" sldId="289"/>
            <ac:picMk id="88" creationId="{4F9149F8-80E0-30CE-9C25-849209D75284}"/>
          </ac:picMkLst>
        </pc:picChg>
        <pc:picChg chg="del">
          <ac:chgData name="Massimiliano Sirgiovanni" userId="cd2166b1bd31ac3f" providerId="Windows Live" clId="Web-{648A5FBF-8BF6-4584-AF9F-F2B2C465C180}" dt="2023-05-27T15:12:14.537" v="155"/>
          <ac:picMkLst>
            <pc:docMk/>
            <pc:sldMk cId="1334981209" sldId="289"/>
            <ac:picMk id="89" creationId="{D295B24C-8E0A-53FC-E856-621D9923F911}"/>
          </ac:picMkLst>
        </pc:picChg>
        <pc:picChg chg="del">
          <ac:chgData name="Massimiliano Sirgiovanni" userId="cd2166b1bd31ac3f" providerId="Windows Live" clId="Web-{648A5FBF-8BF6-4584-AF9F-F2B2C465C180}" dt="2023-05-27T15:12:13.208" v="154"/>
          <ac:picMkLst>
            <pc:docMk/>
            <pc:sldMk cId="1334981209" sldId="289"/>
            <ac:picMk id="90" creationId="{3A81F42C-7654-8CC9-5970-9103A9291952}"/>
          </ac:picMkLst>
        </pc:picChg>
        <pc:picChg chg="del">
          <ac:chgData name="Massimiliano Sirgiovanni" userId="cd2166b1bd31ac3f" providerId="Windows Live" clId="Web-{648A5FBF-8BF6-4584-AF9F-F2B2C465C180}" dt="2023-05-27T15:12:13.052" v="153"/>
          <ac:picMkLst>
            <pc:docMk/>
            <pc:sldMk cId="1334981209" sldId="289"/>
            <ac:picMk id="91" creationId="{9535F9E0-5B0F-CFBB-8294-346C556FF1AF}"/>
          </ac:picMkLst>
        </pc:picChg>
        <pc:picChg chg="del">
          <ac:chgData name="Massimiliano Sirgiovanni" userId="cd2166b1bd31ac3f" providerId="Windows Live" clId="Web-{648A5FBF-8BF6-4584-AF9F-F2B2C465C180}" dt="2023-05-27T15:12:11.740" v="152"/>
          <ac:picMkLst>
            <pc:docMk/>
            <pc:sldMk cId="1334981209" sldId="289"/>
            <ac:picMk id="92" creationId="{6B482A78-DAAE-45FD-4AB8-BAA9F8245936}"/>
          </ac:picMkLst>
        </pc:picChg>
        <pc:picChg chg="del">
          <ac:chgData name="Massimiliano Sirgiovanni" userId="cd2166b1bd31ac3f" providerId="Windows Live" clId="Web-{648A5FBF-8BF6-4584-AF9F-F2B2C465C180}" dt="2023-05-27T15:12:11.599" v="151"/>
          <ac:picMkLst>
            <pc:docMk/>
            <pc:sldMk cId="1334981209" sldId="289"/>
            <ac:picMk id="93" creationId="{A79551BB-5244-B5C0-D52A-3A911A3BAE50}"/>
          </ac:picMkLst>
        </pc:picChg>
        <pc:picChg chg="del">
          <ac:chgData name="Massimiliano Sirgiovanni" userId="cd2166b1bd31ac3f" providerId="Windows Live" clId="Web-{648A5FBF-8BF6-4584-AF9F-F2B2C465C180}" dt="2023-05-27T15:13:42.075" v="249"/>
          <ac:picMkLst>
            <pc:docMk/>
            <pc:sldMk cId="1334981209" sldId="289"/>
            <ac:picMk id="94" creationId="{C3674BE1-C3CB-0F30-DFF0-0E3B83FD0F46}"/>
          </ac:picMkLst>
        </pc:picChg>
        <pc:picChg chg="del">
          <ac:chgData name="Massimiliano Sirgiovanni" userId="cd2166b1bd31ac3f" providerId="Windows Live" clId="Web-{648A5FBF-8BF6-4584-AF9F-F2B2C465C180}" dt="2023-05-27T15:13:41.637" v="248"/>
          <ac:picMkLst>
            <pc:docMk/>
            <pc:sldMk cId="1334981209" sldId="289"/>
            <ac:picMk id="95" creationId="{FCEE2AF5-D46A-C8FF-4E71-2A796222DC10}"/>
          </ac:picMkLst>
        </pc:picChg>
        <pc:picChg chg="del">
          <ac:chgData name="Massimiliano Sirgiovanni" userId="cd2166b1bd31ac3f" providerId="Windows Live" clId="Web-{648A5FBF-8BF6-4584-AF9F-F2B2C465C180}" dt="2023-05-27T15:13:40.778" v="247"/>
          <ac:picMkLst>
            <pc:docMk/>
            <pc:sldMk cId="1334981209" sldId="289"/>
            <ac:picMk id="96" creationId="{817D2C65-D7E6-CEA0-CCBC-9ADF8A8B03D9}"/>
          </ac:picMkLst>
        </pc:picChg>
        <pc:picChg chg="del">
          <ac:chgData name="Massimiliano Sirgiovanni" userId="cd2166b1bd31ac3f" providerId="Windows Live" clId="Web-{648A5FBF-8BF6-4584-AF9F-F2B2C465C180}" dt="2023-05-27T15:13:40.153" v="246"/>
          <ac:picMkLst>
            <pc:docMk/>
            <pc:sldMk cId="1334981209" sldId="289"/>
            <ac:picMk id="97" creationId="{BEB6C636-00A8-23DC-8879-A2FD694C4A3D}"/>
          </ac:picMkLst>
        </pc:picChg>
        <pc:picChg chg="del">
          <ac:chgData name="Massimiliano Sirgiovanni" userId="cd2166b1bd31ac3f" providerId="Windows Live" clId="Web-{648A5FBF-8BF6-4584-AF9F-F2B2C465C180}" dt="2023-05-27T15:13:39.528" v="245"/>
          <ac:picMkLst>
            <pc:docMk/>
            <pc:sldMk cId="1334981209" sldId="289"/>
            <ac:picMk id="98" creationId="{DAFEBF60-1CC2-0E16-AF90-1EC44B91803F}"/>
          </ac:picMkLst>
        </pc:picChg>
        <pc:picChg chg="del">
          <ac:chgData name="Massimiliano Sirgiovanni" userId="cd2166b1bd31ac3f" providerId="Windows Live" clId="Web-{648A5FBF-8BF6-4584-AF9F-F2B2C465C180}" dt="2023-05-27T15:13:35.684" v="241"/>
          <ac:picMkLst>
            <pc:docMk/>
            <pc:sldMk cId="1334981209" sldId="289"/>
            <ac:picMk id="99" creationId="{7A74A974-2DB8-21D9-80A2-ADF9B5AF3FAF}"/>
          </ac:picMkLst>
        </pc:picChg>
        <pc:picChg chg="del">
          <ac:chgData name="Massimiliano Sirgiovanni" userId="cd2166b1bd31ac3f" providerId="Windows Live" clId="Web-{648A5FBF-8BF6-4584-AF9F-F2B2C465C180}" dt="2023-05-27T15:13:35.090" v="240"/>
          <ac:picMkLst>
            <pc:docMk/>
            <pc:sldMk cId="1334981209" sldId="289"/>
            <ac:picMk id="100" creationId="{3F2B6EC0-FC6A-3784-267D-724DE06E3267}"/>
          </ac:picMkLst>
        </pc:picChg>
        <pc:picChg chg="del">
          <ac:chgData name="Massimiliano Sirgiovanni" userId="cd2166b1bd31ac3f" providerId="Windows Live" clId="Web-{648A5FBF-8BF6-4584-AF9F-F2B2C465C180}" dt="2023-05-27T15:13:34.996" v="239"/>
          <ac:picMkLst>
            <pc:docMk/>
            <pc:sldMk cId="1334981209" sldId="289"/>
            <ac:picMk id="101" creationId="{77AD8632-05B2-A6EB-2F5C-ABFF7D27E9F6}"/>
          </ac:picMkLst>
        </pc:picChg>
        <pc:picChg chg="del">
          <ac:chgData name="Massimiliano Sirgiovanni" userId="cd2166b1bd31ac3f" providerId="Windows Live" clId="Web-{648A5FBF-8BF6-4584-AF9F-F2B2C465C180}" dt="2023-05-27T15:13:34.887" v="238"/>
          <ac:picMkLst>
            <pc:docMk/>
            <pc:sldMk cId="1334981209" sldId="289"/>
            <ac:picMk id="102" creationId="{1ACFF1B0-672B-F7BA-9EAE-C9626ABA53FC}"/>
          </ac:picMkLst>
        </pc:picChg>
        <pc:picChg chg="del">
          <ac:chgData name="Massimiliano Sirgiovanni" userId="cd2166b1bd31ac3f" providerId="Windows Live" clId="Web-{648A5FBF-8BF6-4584-AF9F-F2B2C465C180}" dt="2023-05-27T15:13:34.793" v="237"/>
          <ac:picMkLst>
            <pc:docMk/>
            <pc:sldMk cId="1334981209" sldId="289"/>
            <ac:picMk id="103" creationId="{39666DCC-EB14-A672-7BB6-2487DE0F8099}"/>
          </ac:picMkLst>
        </pc:picChg>
        <pc:picChg chg="del">
          <ac:chgData name="Massimiliano Sirgiovanni" userId="cd2166b1bd31ac3f" providerId="Windows Live" clId="Web-{648A5FBF-8BF6-4584-AF9F-F2B2C465C180}" dt="2023-05-27T15:13:34.746" v="236"/>
          <ac:picMkLst>
            <pc:docMk/>
            <pc:sldMk cId="1334981209" sldId="289"/>
            <ac:picMk id="104" creationId="{C799F072-1053-3AA6-9657-D458FB969747}"/>
          </ac:picMkLst>
        </pc:picChg>
        <pc:picChg chg="del">
          <ac:chgData name="Massimiliano Sirgiovanni" userId="cd2166b1bd31ac3f" providerId="Windows Live" clId="Web-{648A5FBF-8BF6-4584-AF9F-F2B2C465C180}" dt="2023-05-27T15:13:34.699" v="235"/>
          <ac:picMkLst>
            <pc:docMk/>
            <pc:sldMk cId="1334981209" sldId="289"/>
            <ac:picMk id="105" creationId="{DB38C271-56E8-64B4-1F0A-9C8FAC2E484C}"/>
          </ac:picMkLst>
        </pc:picChg>
        <pc:picChg chg="del">
          <ac:chgData name="Massimiliano Sirgiovanni" userId="cd2166b1bd31ac3f" providerId="Windows Live" clId="Web-{648A5FBF-8BF6-4584-AF9F-F2B2C465C180}" dt="2023-05-27T15:13:34.621" v="234"/>
          <ac:picMkLst>
            <pc:docMk/>
            <pc:sldMk cId="1334981209" sldId="289"/>
            <ac:picMk id="106" creationId="{2F66FA1D-4F55-5E09-1FCC-EE8C28C07CEA}"/>
          </ac:picMkLst>
        </pc:picChg>
        <pc:picChg chg="del">
          <ac:chgData name="Massimiliano Sirgiovanni" userId="cd2166b1bd31ac3f" providerId="Windows Live" clId="Web-{648A5FBF-8BF6-4584-AF9F-F2B2C465C180}" dt="2023-05-27T15:13:34.496" v="233"/>
          <ac:picMkLst>
            <pc:docMk/>
            <pc:sldMk cId="1334981209" sldId="289"/>
            <ac:picMk id="107" creationId="{B86140B1-98D9-ED83-C7BC-5772B1485480}"/>
          </ac:picMkLst>
        </pc:picChg>
        <pc:picChg chg="del">
          <ac:chgData name="Massimiliano Sirgiovanni" userId="cd2166b1bd31ac3f" providerId="Windows Live" clId="Web-{648A5FBF-8BF6-4584-AF9F-F2B2C465C180}" dt="2023-05-27T15:13:34.402" v="232"/>
          <ac:picMkLst>
            <pc:docMk/>
            <pc:sldMk cId="1334981209" sldId="289"/>
            <ac:picMk id="108" creationId="{65BF754A-16D1-049D-E15F-D626DC5D06F0}"/>
          </ac:picMkLst>
        </pc:picChg>
        <pc:picChg chg="del">
          <ac:chgData name="Massimiliano Sirgiovanni" userId="cd2166b1bd31ac3f" providerId="Windows Live" clId="Web-{648A5FBF-8BF6-4584-AF9F-F2B2C465C180}" dt="2023-05-27T15:13:33.277" v="231"/>
          <ac:picMkLst>
            <pc:docMk/>
            <pc:sldMk cId="1334981209" sldId="289"/>
            <ac:picMk id="109" creationId="{F4AD314F-AA48-A066-A736-D41260A10FFB}"/>
          </ac:picMkLst>
        </pc:picChg>
        <pc:picChg chg="del">
          <ac:chgData name="Massimiliano Sirgiovanni" userId="cd2166b1bd31ac3f" providerId="Windows Live" clId="Web-{648A5FBF-8BF6-4584-AF9F-F2B2C465C180}" dt="2023-05-27T15:13:31.980" v="229"/>
          <ac:picMkLst>
            <pc:docMk/>
            <pc:sldMk cId="1334981209" sldId="289"/>
            <ac:picMk id="110" creationId="{8EFF8560-BF3E-E8BD-B291-D2F02631C2EB}"/>
          </ac:picMkLst>
        </pc:picChg>
        <pc:picChg chg="del">
          <ac:chgData name="Massimiliano Sirgiovanni" userId="cd2166b1bd31ac3f" providerId="Windows Live" clId="Web-{648A5FBF-8BF6-4584-AF9F-F2B2C465C180}" dt="2023-05-27T15:13:31.871" v="228"/>
          <ac:picMkLst>
            <pc:docMk/>
            <pc:sldMk cId="1334981209" sldId="289"/>
            <ac:picMk id="111" creationId="{D8A7368D-F171-8E70-27FE-5DCE229B31BE}"/>
          </ac:picMkLst>
        </pc:picChg>
        <pc:picChg chg="del">
          <ac:chgData name="Massimiliano Sirgiovanni" userId="cd2166b1bd31ac3f" providerId="Windows Live" clId="Web-{648A5FBF-8BF6-4584-AF9F-F2B2C465C180}" dt="2023-05-27T15:13:38.746" v="244"/>
          <ac:picMkLst>
            <pc:docMk/>
            <pc:sldMk cId="1334981209" sldId="289"/>
            <ac:picMk id="112" creationId="{FC8842C4-37C0-FE74-C39F-B913151B39E7}"/>
          </ac:picMkLst>
        </pc:picChg>
        <pc:picChg chg="del">
          <ac:chgData name="Massimiliano Sirgiovanni" userId="cd2166b1bd31ac3f" providerId="Windows Live" clId="Web-{648A5FBF-8BF6-4584-AF9F-F2B2C465C180}" dt="2023-05-27T15:13:36.887" v="242"/>
          <ac:picMkLst>
            <pc:docMk/>
            <pc:sldMk cId="1334981209" sldId="289"/>
            <ac:picMk id="113" creationId="{ECD0E3C8-4364-1D79-5517-6424118DFA57}"/>
          </ac:picMkLst>
        </pc:picChg>
        <pc:picChg chg="del">
          <ac:chgData name="Massimiliano Sirgiovanni" userId="cd2166b1bd31ac3f" providerId="Windows Live" clId="Web-{648A5FBF-8BF6-4584-AF9F-F2B2C465C180}" dt="2023-05-27T15:13:37.809" v="243"/>
          <ac:picMkLst>
            <pc:docMk/>
            <pc:sldMk cId="1334981209" sldId="289"/>
            <ac:picMk id="114" creationId="{4D1B7549-4850-9321-7437-510348DCE3F7}"/>
          </ac:picMkLst>
        </pc:picChg>
        <pc:picChg chg="del">
          <ac:chgData name="Massimiliano Sirgiovanni" userId="cd2166b1bd31ac3f" providerId="Windows Live" clId="Web-{648A5FBF-8BF6-4584-AF9F-F2B2C465C180}" dt="2023-05-27T15:13:33.121" v="230"/>
          <ac:picMkLst>
            <pc:docMk/>
            <pc:sldMk cId="1334981209" sldId="289"/>
            <ac:picMk id="115" creationId="{B28FBD24-FEC4-0D80-93BC-31844080DFF9}"/>
          </ac:picMkLst>
        </pc:picChg>
        <pc:picChg chg="del">
          <ac:chgData name="Massimiliano Sirgiovanni" userId="cd2166b1bd31ac3f" providerId="Windows Live" clId="Web-{648A5FBF-8BF6-4584-AF9F-F2B2C465C180}" dt="2023-05-27T15:13:28.121" v="224"/>
          <ac:picMkLst>
            <pc:docMk/>
            <pc:sldMk cId="1334981209" sldId="289"/>
            <ac:picMk id="116" creationId="{DA3CDEE1-79C1-F28C-E8EE-F8BDDE9ACCFA}"/>
          </ac:picMkLst>
        </pc:picChg>
        <pc:picChg chg="del">
          <ac:chgData name="Massimiliano Sirgiovanni" userId="cd2166b1bd31ac3f" providerId="Windows Live" clId="Web-{648A5FBF-8BF6-4584-AF9F-F2B2C465C180}" dt="2023-05-27T15:13:25.433" v="220"/>
          <ac:picMkLst>
            <pc:docMk/>
            <pc:sldMk cId="1334981209" sldId="289"/>
            <ac:picMk id="117" creationId="{1DFBD4C6-3096-3D35-B538-7B6C0DD40956}"/>
          </ac:picMkLst>
        </pc:picChg>
        <pc:picChg chg="del">
          <ac:chgData name="Massimiliano Sirgiovanni" userId="cd2166b1bd31ac3f" providerId="Windows Live" clId="Web-{648A5FBF-8BF6-4584-AF9F-F2B2C465C180}" dt="2023-05-27T15:13:26.855" v="222"/>
          <ac:picMkLst>
            <pc:docMk/>
            <pc:sldMk cId="1334981209" sldId="289"/>
            <ac:picMk id="118" creationId="{DBA2204E-A655-B8A1-C50D-F95C40DCE51D}"/>
          </ac:picMkLst>
        </pc:picChg>
        <pc:picChg chg="del">
          <ac:chgData name="Massimiliano Sirgiovanni" userId="cd2166b1bd31ac3f" providerId="Windows Live" clId="Web-{648A5FBF-8BF6-4584-AF9F-F2B2C465C180}" dt="2023-05-27T15:13:23.857" v="218"/>
          <ac:picMkLst>
            <pc:docMk/>
            <pc:sldMk cId="1334981209" sldId="289"/>
            <ac:picMk id="119" creationId="{55D041F5-4C7F-6EE9-DDEF-238A15CABDFB}"/>
          </ac:picMkLst>
        </pc:picChg>
        <pc:picChg chg="del">
          <ac:chgData name="Massimiliano Sirgiovanni" userId="cd2166b1bd31ac3f" providerId="Windows Live" clId="Web-{648A5FBF-8BF6-4584-AF9F-F2B2C465C180}" dt="2023-05-27T15:13:26.636" v="221"/>
          <ac:picMkLst>
            <pc:docMk/>
            <pc:sldMk cId="1334981209" sldId="289"/>
            <ac:picMk id="120" creationId="{E26AE7ED-DE29-C8E0-AC1E-E2C69A98ABAD}"/>
          </ac:picMkLst>
        </pc:picChg>
        <pc:picChg chg="del">
          <ac:chgData name="Massimiliano Sirgiovanni" userId="cd2166b1bd31ac3f" providerId="Windows Live" clId="Web-{648A5FBF-8BF6-4584-AF9F-F2B2C465C180}" dt="2023-05-27T15:13:23.917" v="219"/>
          <ac:picMkLst>
            <pc:docMk/>
            <pc:sldMk cId="1334981209" sldId="289"/>
            <ac:picMk id="121" creationId="{F70CB0E6-5F9C-3F8B-8536-F5354F693FA2}"/>
          </ac:picMkLst>
        </pc:picChg>
        <pc:picChg chg="del">
          <ac:chgData name="Massimiliano Sirgiovanni" userId="cd2166b1bd31ac3f" providerId="Windows Live" clId="Web-{648A5FBF-8BF6-4584-AF9F-F2B2C465C180}" dt="2023-05-27T15:13:22.401" v="216"/>
          <ac:picMkLst>
            <pc:docMk/>
            <pc:sldMk cId="1334981209" sldId="289"/>
            <ac:picMk id="122" creationId="{3E92A33B-8BF0-F0E7-7ADA-1D1AD75E1464}"/>
          </ac:picMkLst>
        </pc:picChg>
        <pc:picChg chg="del">
          <ac:chgData name="Massimiliano Sirgiovanni" userId="cd2166b1bd31ac3f" providerId="Windows Live" clId="Web-{648A5FBF-8BF6-4584-AF9F-F2B2C465C180}" dt="2023-05-27T15:13:22.620" v="217"/>
          <ac:picMkLst>
            <pc:docMk/>
            <pc:sldMk cId="1334981209" sldId="289"/>
            <ac:picMk id="123" creationId="{18024825-75EC-48A9-2468-44793B2339A0}"/>
          </ac:picMkLst>
        </pc:picChg>
        <pc:picChg chg="del">
          <ac:chgData name="Massimiliano Sirgiovanni" userId="cd2166b1bd31ac3f" providerId="Windows Live" clId="Web-{648A5FBF-8BF6-4584-AF9F-F2B2C465C180}" dt="2023-05-27T15:13:16.815" v="209"/>
          <ac:picMkLst>
            <pc:docMk/>
            <pc:sldMk cId="1334981209" sldId="289"/>
            <ac:picMk id="124" creationId="{6820DE23-6561-C4E4-9AC5-822813C7C2A9}"/>
          </ac:picMkLst>
        </pc:picChg>
        <pc:picChg chg="del">
          <ac:chgData name="Massimiliano Sirgiovanni" userId="cd2166b1bd31ac3f" providerId="Windows Live" clId="Web-{648A5FBF-8BF6-4584-AF9F-F2B2C465C180}" dt="2023-05-27T15:13:10.822" v="203"/>
          <ac:picMkLst>
            <pc:docMk/>
            <pc:sldMk cId="1334981209" sldId="289"/>
            <ac:picMk id="125" creationId="{A8AB1E4D-2EE8-67FF-C769-A01669C5DE25}"/>
          </ac:picMkLst>
        </pc:picChg>
        <pc:picChg chg="del">
          <ac:chgData name="Massimiliano Sirgiovanni" userId="cd2166b1bd31ac3f" providerId="Windows Live" clId="Web-{648A5FBF-8BF6-4584-AF9F-F2B2C465C180}" dt="2023-05-27T15:13:16.979" v="210"/>
          <ac:picMkLst>
            <pc:docMk/>
            <pc:sldMk cId="1334981209" sldId="289"/>
            <ac:picMk id="126" creationId="{EF7E9FF8-FE0F-0578-B692-861A516881AB}"/>
          </ac:picMkLst>
        </pc:picChg>
        <pc:picChg chg="del">
          <ac:chgData name="Massimiliano Sirgiovanni" userId="cd2166b1bd31ac3f" providerId="Windows Live" clId="Web-{648A5FBF-8BF6-4584-AF9F-F2B2C465C180}" dt="2023-05-27T15:13:15.479" v="208"/>
          <ac:picMkLst>
            <pc:docMk/>
            <pc:sldMk cId="1334981209" sldId="289"/>
            <ac:picMk id="127" creationId="{523F94BF-DEC3-AEAA-D0D7-7F89F7C0B881}"/>
          </ac:picMkLst>
        </pc:picChg>
        <pc:picChg chg="del">
          <ac:chgData name="Massimiliano Sirgiovanni" userId="cd2166b1bd31ac3f" providerId="Windows Live" clId="Web-{648A5FBF-8BF6-4584-AF9F-F2B2C465C180}" dt="2023-05-27T15:13:18.589" v="212"/>
          <ac:picMkLst>
            <pc:docMk/>
            <pc:sldMk cId="1334981209" sldId="289"/>
            <ac:picMk id="128" creationId="{60B9BA47-D47F-9976-AE52-EBA9CEE35397}"/>
          </ac:picMkLst>
        </pc:picChg>
        <pc:picChg chg="del">
          <ac:chgData name="Massimiliano Sirgiovanni" userId="cd2166b1bd31ac3f" providerId="Windows Live" clId="Web-{648A5FBF-8BF6-4584-AF9F-F2B2C465C180}" dt="2023-05-27T15:13:19.886" v="214"/>
          <ac:picMkLst>
            <pc:docMk/>
            <pc:sldMk cId="1334981209" sldId="289"/>
            <ac:picMk id="129" creationId="{63003C41-B4FF-4B62-95DD-F2A9D6231478}"/>
          </ac:picMkLst>
        </pc:picChg>
        <pc:picChg chg="del">
          <ac:chgData name="Massimiliano Sirgiovanni" userId="cd2166b1bd31ac3f" providerId="Windows Live" clId="Web-{648A5FBF-8BF6-4584-AF9F-F2B2C465C180}" dt="2023-05-27T15:13:13.541" v="205"/>
          <ac:picMkLst>
            <pc:docMk/>
            <pc:sldMk cId="1334981209" sldId="289"/>
            <ac:picMk id="130" creationId="{0E843638-B566-D17C-E179-0F6D24B0620F}"/>
          </ac:picMkLst>
        </pc:picChg>
        <pc:picChg chg="del">
          <ac:chgData name="Massimiliano Sirgiovanni" userId="cd2166b1bd31ac3f" providerId="Windows Live" clId="Web-{648A5FBF-8BF6-4584-AF9F-F2B2C465C180}" dt="2023-05-27T15:13:15.135" v="207"/>
          <ac:picMkLst>
            <pc:docMk/>
            <pc:sldMk cId="1334981209" sldId="289"/>
            <ac:picMk id="131" creationId="{FAA1B860-24B3-2768-B1A7-034D6C81D7E2}"/>
          </ac:picMkLst>
        </pc:picChg>
        <pc:picChg chg="del">
          <ac:chgData name="Massimiliano Sirgiovanni" userId="cd2166b1bd31ac3f" providerId="Windows Live" clId="Web-{648A5FBF-8BF6-4584-AF9F-F2B2C465C180}" dt="2023-05-27T15:13:10.557" v="202"/>
          <ac:picMkLst>
            <pc:docMk/>
            <pc:sldMk cId="1334981209" sldId="289"/>
            <ac:picMk id="132" creationId="{35AD8720-1CC6-BCE0-D622-A8177E2A5B78}"/>
          </ac:picMkLst>
        </pc:picChg>
        <pc:picChg chg="del">
          <ac:chgData name="Massimiliano Sirgiovanni" userId="cd2166b1bd31ac3f" providerId="Windows Live" clId="Web-{648A5FBF-8BF6-4584-AF9F-F2B2C465C180}" dt="2023-05-27T15:13:19.792" v="213"/>
          <ac:picMkLst>
            <pc:docMk/>
            <pc:sldMk cId="1334981209" sldId="289"/>
            <ac:picMk id="133" creationId="{D465579A-70A1-838D-7106-D538EC72AF31}"/>
          </ac:picMkLst>
        </pc:picChg>
        <pc:picChg chg="del">
          <ac:chgData name="Massimiliano Sirgiovanni" userId="cd2166b1bd31ac3f" providerId="Windows Live" clId="Web-{648A5FBF-8BF6-4584-AF9F-F2B2C465C180}" dt="2023-05-27T15:13:18.370" v="211"/>
          <ac:picMkLst>
            <pc:docMk/>
            <pc:sldMk cId="1334981209" sldId="289"/>
            <ac:picMk id="134" creationId="{FEC3EEC6-292D-A500-03FE-671C6657AFE5}"/>
          </ac:picMkLst>
        </pc:picChg>
        <pc:picChg chg="del">
          <ac:chgData name="Massimiliano Sirgiovanni" userId="cd2166b1bd31ac3f" providerId="Windows Live" clId="Web-{648A5FBF-8BF6-4584-AF9F-F2B2C465C180}" dt="2023-05-27T15:13:13.823" v="206"/>
          <ac:picMkLst>
            <pc:docMk/>
            <pc:sldMk cId="1334981209" sldId="289"/>
            <ac:picMk id="135" creationId="{E0128830-8520-70F0-13A4-61E0DD92777F}"/>
          </ac:picMkLst>
        </pc:picChg>
        <pc:picChg chg="del">
          <ac:chgData name="Massimiliano Sirgiovanni" userId="cd2166b1bd31ac3f" providerId="Windows Live" clId="Web-{648A5FBF-8BF6-4584-AF9F-F2B2C465C180}" dt="2023-05-27T15:12:59.728" v="201"/>
          <ac:picMkLst>
            <pc:docMk/>
            <pc:sldMk cId="1334981209" sldId="289"/>
            <ac:picMk id="136" creationId="{DBC542FE-DD6A-F8C9-DF81-0243417CF78F}"/>
          </ac:picMkLst>
        </pc:picChg>
        <pc:picChg chg="del">
          <ac:chgData name="Massimiliano Sirgiovanni" userId="cd2166b1bd31ac3f" providerId="Windows Live" clId="Web-{648A5FBF-8BF6-4584-AF9F-F2B2C465C180}" dt="2023-05-27T15:12:50.102" v="192"/>
          <ac:picMkLst>
            <pc:docMk/>
            <pc:sldMk cId="1334981209" sldId="289"/>
            <ac:picMk id="137" creationId="{EDB03C42-ACED-C323-BBF6-FC975FD4CA38}"/>
          </ac:picMkLst>
        </pc:picChg>
        <pc:picChg chg="del">
          <ac:chgData name="Massimiliano Sirgiovanni" userId="cd2166b1bd31ac3f" providerId="Windows Live" clId="Web-{648A5FBF-8BF6-4584-AF9F-F2B2C465C180}" dt="2023-05-27T15:12:49.711" v="191"/>
          <ac:picMkLst>
            <pc:docMk/>
            <pc:sldMk cId="1334981209" sldId="289"/>
            <ac:picMk id="138" creationId="{E4C053D4-ABC5-23BE-6391-5737CE52E5BB}"/>
          </ac:picMkLst>
        </pc:picChg>
        <pc:picChg chg="del">
          <ac:chgData name="Massimiliano Sirgiovanni" userId="cd2166b1bd31ac3f" providerId="Windows Live" clId="Web-{648A5FBF-8BF6-4584-AF9F-F2B2C465C180}" dt="2023-05-27T15:12:45.711" v="187"/>
          <ac:picMkLst>
            <pc:docMk/>
            <pc:sldMk cId="1334981209" sldId="289"/>
            <ac:picMk id="139" creationId="{07969352-D9E4-A54B-CBC8-FF22C704C21C}"/>
          </ac:picMkLst>
        </pc:picChg>
        <pc:picChg chg="del">
          <ac:chgData name="Massimiliano Sirgiovanni" userId="cd2166b1bd31ac3f" providerId="Windows Live" clId="Web-{648A5FBF-8BF6-4584-AF9F-F2B2C465C180}" dt="2023-05-27T15:12:44.680" v="185"/>
          <ac:picMkLst>
            <pc:docMk/>
            <pc:sldMk cId="1334981209" sldId="289"/>
            <ac:picMk id="140" creationId="{2628E95E-12AE-FE1D-A228-615A81FF00ED}"/>
          </ac:picMkLst>
        </pc:picChg>
        <pc:picChg chg="del">
          <ac:chgData name="Massimiliano Sirgiovanni" userId="cd2166b1bd31ac3f" providerId="Windows Live" clId="Web-{648A5FBF-8BF6-4584-AF9F-F2B2C465C180}" dt="2023-05-27T15:12:45.273" v="186"/>
          <ac:picMkLst>
            <pc:docMk/>
            <pc:sldMk cId="1334981209" sldId="289"/>
            <ac:picMk id="141" creationId="{3DCF2050-C443-1F53-7619-ECB28B8A28D4}"/>
          </ac:picMkLst>
        </pc:picChg>
        <pc:picChg chg="del">
          <ac:chgData name="Massimiliano Sirgiovanni" userId="cd2166b1bd31ac3f" providerId="Windows Live" clId="Web-{648A5FBF-8BF6-4584-AF9F-F2B2C465C180}" dt="2023-05-27T15:12:40.023" v="178"/>
          <ac:picMkLst>
            <pc:docMk/>
            <pc:sldMk cId="1334981209" sldId="289"/>
            <ac:picMk id="142" creationId="{AE4D0756-AE26-1D1E-921F-9C4B48495992}"/>
          </ac:picMkLst>
        </pc:picChg>
        <pc:picChg chg="del">
          <ac:chgData name="Massimiliano Sirgiovanni" userId="cd2166b1bd31ac3f" providerId="Windows Live" clId="Web-{648A5FBF-8BF6-4584-AF9F-F2B2C465C180}" dt="2023-05-27T15:12:41.179" v="181"/>
          <ac:picMkLst>
            <pc:docMk/>
            <pc:sldMk cId="1334981209" sldId="289"/>
            <ac:picMk id="143" creationId="{9A0FB407-2E55-F1A7-F95C-77A83F3159F8}"/>
          </ac:picMkLst>
        </pc:picChg>
        <pc:picChg chg="del">
          <ac:chgData name="Massimiliano Sirgiovanni" userId="cd2166b1bd31ac3f" providerId="Windows Live" clId="Web-{648A5FBF-8BF6-4584-AF9F-F2B2C465C180}" dt="2023-05-27T15:12:43.117" v="183"/>
          <ac:picMkLst>
            <pc:docMk/>
            <pc:sldMk cId="1334981209" sldId="289"/>
            <ac:picMk id="144" creationId="{78C18C47-FA3A-229E-5077-25AB856CD8C8}"/>
          </ac:picMkLst>
        </pc:picChg>
        <pc:picChg chg="del">
          <ac:chgData name="Massimiliano Sirgiovanni" userId="cd2166b1bd31ac3f" providerId="Windows Live" clId="Web-{648A5FBF-8BF6-4584-AF9F-F2B2C465C180}" dt="2023-05-27T15:12:40.257" v="179"/>
          <ac:picMkLst>
            <pc:docMk/>
            <pc:sldMk cId="1334981209" sldId="289"/>
            <ac:picMk id="145" creationId="{ED8A1FB4-0A39-145F-7259-AC222285A0B5}"/>
          </ac:picMkLst>
        </pc:picChg>
        <pc:picChg chg="del">
          <ac:chgData name="Massimiliano Sirgiovanni" userId="cd2166b1bd31ac3f" providerId="Windows Live" clId="Web-{648A5FBF-8BF6-4584-AF9F-F2B2C465C180}" dt="2023-05-27T15:12:43.773" v="184"/>
          <ac:picMkLst>
            <pc:docMk/>
            <pc:sldMk cId="1334981209" sldId="289"/>
            <ac:picMk id="146" creationId="{2B57CE6F-5487-9C13-FACC-5631692E1212}"/>
          </ac:picMkLst>
        </pc:picChg>
        <pc:picChg chg="del">
          <ac:chgData name="Massimiliano Sirgiovanni" userId="cd2166b1bd31ac3f" providerId="Windows Live" clId="Web-{648A5FBF-8BF6-4584-AF9F-F2B2C465C180}" dt="2023-05-27T15:12:42.883" v="182"/>
          <ac:picMkLst>
            <pc:docMk/>
            <pc:sldMk cId="1334981209" sldId="289"/>
            <ac:picMk id="147" creationId="{A9680822-157F-01FE-9CF1-3C3C62871DC1}"/>
          </ac:picMkLst>
        </pc:picChg>
        <pc:picChg chg="del">
          <ac:chgData name="Massimiliano Sirgiovanni" userId="cd2166b1bd31ac3f" providerId="Windows Live" clId="Web-{648A5FBF-8BF6-4584-AF9F-F2B2C465C180}" dt="2023-05-27T15:12:38.554" v="177"/>
          <ac:picMkLst>
            <pc:docMk/>
            <pc:sldMk cId="1334981209" sldId="289"/>
            <ac:picMk id="148" creationId="{5F89442D-C31F-6D31-8F76-217AB341F686}"/>
          </ac:picMkLst>
        </pc:picChg>
        <pc:picChg chg="del">
          <ac:chgData name="Massimiliano Sirgiovanni" userId="cd2166b1bd31ac3f" providerId="Windows Live" clId="Web-{648A5FBF-8BF6-4584-AF9F-F2B2C465C180}" dt="2023-05-27T15:12:47.258" v="188"/>
          <ac:picMkLst>
            <pc:docMk/>
            <pc:sldMk cId="1334981209" sldId="289"/>
            <ac:picMk id="149" creationId="{234568D2-AE65-2A2E-385D-450D2E6FDA5D}"/>
          </ac:picMkLst>
        </pc:picChg>
        <pc:picChg chg="del">
          <ac:chgData name="Massimiliano Sirgiovanni" userId="cd2166b1bd31ac3f" providerId="Windows Live" clId="Web-{648A5FBF-8BF6-4584-AF9F-F2B2C465C180}" dt="2023-05-27T15:12:40.476" v="180"/>
          <ac:picMkLst>
            <pc:docMk/>
            <pc:sldMk cId="1334981209" sldId="289"/>
            <ac:picMk id="150" creationId="{F3B24F68-2FC6-CB01-05BE-930FD9484D9B}"/>
          </ac:picMkLst>
        </pc:picChg>
        <pc:picChg chg="del">
          <ac:chgData name="Massimiliano Sirgiovanni" userId="cd2166b1bd31ac3f" providerId="Windows Live" clId="Web-{648A5FBF-8BF6-4584-AF9F-F2B2C465C180}" dt="2023-05-27T15:12:48.649" v="190"/>
          <ac:picMkLst>
            <pc:docMk/>
            <pc:sldMk cId="1334981209" sldId="289"/>
            <ac:picMk id="151" creationId="{14234CC5-C94A-8D14-2F6D-9BC8D4D4DC39}"/>
          </ac:picMkLst>
        </pc:picChg>
        <pc:picChg chg="add del mod">
          <ac:chgData name="Massimiliano Sirgiovanni" userId="cd2166b1bd31ac3f" providerId="Windows Live" clId="Web-{648A5FBF-8BF6-4584-AF9F-F2B2C465C180}" dt="2023-05-27T15:44:40.734" v="333"/>
          <ac:picMkLst>
            <pc:docMk/>
            <pc:sldMk cId="1334981209" sldId="289"/>
            <ac:picMk id="152" creationId="{18FA5919-BA14-5C2D-10DB-4B5FEB5041E3}"/>
          </ac:picMkLst>
        </pc:picChg>
        <pc:picChg chg="add mod">
          <ac:chgData name="Massimiliano Sirgiovanni" userId="cd2166b1bd31ac3f" providerId="Windows Live" clId="Web-{648A5FBF-8BF6-4584-AF9F-F2B2C465C180}" dt="2023-05-27T15:45:57.599" v="346" actId="14100"/>
          <ac:picMkLst>
            <pc:docMk/>
            <pc:sldMk cId="1334981209" sldId="289"/>
            <ac:picMk id="153" creationId="{C3D91AE2-3EDC-DC03-DA74-0BF3381A3FE0}"/>
          </ac:picMkLst>
        </pc:picChg>
      </pc:sldChg>
      <pc:sldChg chg="del">
        <pc:chgData name="Massimiliano Sirgiovanni" userId="cd2166b1bd31ac3f" providerId="Windows Live" clId="Web-{648A5FBF-8BF6-4584-AF9F-F2B2C465C180}" dt="2023-05-27T14:15:43.134" v="0"/>
        <pc:sldMkLst>
          <pc:docMk/>
          <pc:sldMk cId="3914788754" sldId="290"/>
        </pc:sldMkLst>
      </pc:sldChg>
      <pc:sldChg chg="ord modNotes">
        <pc:chgData name="Massimiliano Sirgiovanni" userId="cd2166b1bd31ac3f" providerId="Windows Live" clId="Web-{648A5FBF-8BF6-4584-AF9F-F2B2C465C180}" dt="2023-05-27T16:06:29.602" v="450"/>
        <pc:sldMkLst>
          <pc:docMk/>
          <pc:sldMk cId="697429521" sldId="292"/>
        </pc:sldMkLst>
      </pc:sldChg>
      <pc:sldChg chg="addSp delSp modSp modNotes">
        <pc:chgData name="Massimiliano Sirgiovanni" userId="cd2166b1bd31ac3f" providerId="Windows Live" clId="Web-{648A5FBF-8BF6-4584-AF9F-F2B2C465C180}" dt="2023-05-27T16:03:55.214" v="439"/>
        <pc:sldMkLst>
          <pc:docMk/>
          <pc:sldMk cId="4096500169" sldId="294"/>
        </pc:sldMkLst>
        <pc:picChg chg="add del mod">
          <ac:chgData name="Massimiliano Sirgiovanni" userId="cd2166b1bd31ac3f" providerId="Windows Live" clId="Web-{648A5FBF-8BF6-4584-AF9F-F2B2C465C180}" dt="2023-05-27T15:46:48.525" v="347"/>
          <ac:picMkLst>
            <pc:docMk/>
            <pc:sldMk cId="4096500169" sldId="294"/>
            <ac:picMk id="2" creationId="{CE08C8D1-82BB-47A0-A1A4-71D2A4A2D1F3}"/>
          </ac:picMkLst>
        </pc:picChg>
        <pc:picChg chg="add del mod">
          <ac:chgData name="Massimiliano Sirgiovanni" userId="cd2166b1bd31ac3f" providerId="Windows Live" clId="Web-{648A5FBF-8BF6-4584-AF9F-F2B2C465C180}" dt="2023-05-27T15:47:35.951" v="357"/>
          <ac:picMkLst>
            <pc:docMk/>
            <pc:sldMk cId="4096500169" sldId="294"/>
            <ac:picMk id="4" creationId="{C815B29E-55E7-3BE7-A1A1-E4A4049F5C30}"/>
          </ac:picMkLst>
        </pc:picChg>
        <pc:picChg chg="add mod">
          <ac:chgData name="Massimiliano Sirgiovanni" userId="cd2166b1bd31ac3f" providerId="Windows Live" clId="Web-{648A5FBF-8BF6-4584-AF9F-F2B2C465C180}" dt="2023-05-27T15:47:43.592" v="360" actId="1076"/>
          <ac:picMkLst>
            <pc:docMk/>
            <pc:sldMk cId="4096500169" sldId="294"/>
            <ac:picMk id="6" creationId="{86660A77-E1D7-3057-2223-813CD8D855E5}"/>
          </ac:picMkLst>
        </pc:picChg>
      </pc:sldChg>
      <pc:sldChg chg="addSp modSp modNotes">
        <pc:chgData name="Massimiliano Sirgiovanni" userId="cd2166b1bd31ac3f" providerId="Windows Live" clId="Web-{648A5FBF-8BF6-4584-AF9F-F2B2C465C180}" dt="2023-05-27T16:04:27.966" v="441"/>
        <pc:sldMkLst>
          <pc:docMk/>
          <pc:sldMk cId="3305942893" sldId="295"/>
        </pc:sldMkLst>
        <pc:picChg chg="add mod">
          <ac:chgData name="Massimiliano Sirgiovanni" userId="cd2166b1bd31ac3f" providerId="Windows Live" clId="Web-{648A5FBF-8BF6-4584-AF9F-F2B2C465C180}" dt="2023-05-27T15:47:07.980" v="352" actId="1076"/>
          <ac:picMkLst>
            <pc:docMk/>
            <pc:sldMk cId="3305942893" sldId="295"/>
            <ac:picMk id="3" creationId="{8B5E08AC-B0F1-4CA1-4A27-5D52ADC46843}"/>
          </ac:picMkLst>
        </pc:picChg>
      </pc:sldChg>
      <pc:sldChg chg="addSp modSp modNotes">
        <pc:chgData name="Massimiliano Sirgiovanni" userId="cd2166b1bd31ac3f" providerId="Windows Live" clId="Web-{648A5FBF-8BF6-4584-AF9F-F2B2C465C180}" dt="2023-05-27T16:04:31.357" v="442"/>
        <pc:sldMkLst>
          <pc:docMk/>
          <pc:sldMk cId="3638931298" sldId="296"/>
        </pc:sldMkLst>
        <pc:spChg chg="mod">
          <ac:chgData name="Massimiliano Sirgiovanni" userId="cd2166b1bd31ac3f" providerId="Windows Live" clId="Web-{648A5FBF-8BF6-4584-AF9F-F2B2C465C180}" dt="2023-05-27T15:40:41.669" v="325" actId="20577"/>
          <ac:spMkLst>
            <pc:docMk/>
            <pc:sldMk cId="3638931298" sldId="296"/>
            <ac:spMk id="4" creationId="{9A7141DF-5712-E136-47FE-025242F2DB38}"/>
          </ac:spMkLst>
        </pc:spChg>
        <pc:spChg chg="mod">
          <ac:chgData name="Massimiliano Sirgiovanni" userId="cd2166b1bd31ac3f" providerId="Windows Live" clId="Web-{648A5FBF-8BF6-4584-AF9F-F2B2C465C180}" dt="2023-05-27T15:40:44.481" v="326" actId="20577"/>
          <ac:spMkLst>
            <pc:docMk/>
            <pc:sldMk cId="3638931298" sldId="296"/>
            <ac:spMk id="6" creationId="{36F5B878-499B-C8E5-542C-A6B1C259A40E}"/>
          </ac:spMkLst>
        </pc:spChg>
        <pc:picChg chg="add mod">
          <ac:chgData name="Massimiliano Sirgiovanni" userId="cd2166b1bd31ac3f" providerId="Windows Live" clId="Web-{648A5FBF-8BF6-4584-AF9F-F2B2C465C180}" dt="2023-05-27T15:47:22.246" v="356" actId="14100"/>
          <ac:picMkLst>
            <pc:docMk/>
            <pc:sldMk cId="3638931298" sldId="296"/>
            <ac:picMk id="2" creationId="{FD217186-5398-CDDD-FAB3-BCD262CF7BA7}"/>
          </ac:picMkLst>
        </pc:picChg>
      </pc:sldChg>
      <pc:sldChg chg="addSp delSp modSp new mod setBg modNotes">
        <pc:chgData name="Massimiliano Sirgiovanni" userId="cd2166b1bd31ac3f" providerId="Windows Live" clId="Web-{648A5FBF-8BF6-4584-AF9F-F2B2C465C180}" dt="2023-05-27T16:56:08.900" v="500" actId="20577"/>
        <pc:sldMkLst>
          <pc:docMk/>
          <pc:sldMk cId="1331093195" sldId="297"/>
        </pc:sldMkLst>
        <pc:spChg chg="mod">
          <ac:chgData name="Massimiliano Sirgiovanni" userId="cd2166b1bd31ac3f" providerId="Windows Live" clId="Web-{648A5FBF-8BF6-4584-AF9F-F2B2C465C180}" dt="2023-05-27T15:56:50.869" v="394" actId="20577"/>
          <ac:spMkLst>
            <pc:docMk/>
            <pc:sldMk cId="1331093195" sldId="297"/>
            <ac:spMk id="2" creationId="{28538339-F240-269D-770C-554B08D1B220}"/>
          </ac:spMkLst>
        </pc:spChg>
        <pc:spChg chg="mod ord">
          <ac:chgData name="Massimiliano Sirgiovanni" userId="cd2166b1bd31ac3f" providerId="Windows Live" clId="Web-{648A5FBF-8BF6-4584-AF9F-F2B2C465C180}" dt="2023-05-27T16:56:08.900" v="500" actId="20577"/>
          <ac:spMkLst>
            <pc:docMk/>
            <pc:sldMk cId="1331093195" sldId="297"/>
            <ac:spMk id="3" creationId="{7CCFCCE0-B662-D2A0-295D-DFA7915D73F3}"/>
          </ac:spMkLst>
        </pc:spChg>
        <pc:spChg chg="add del">
          <ac:chgData name="Massimiliano Sirgiovanni" userId="cd2166b1bd31ac3f" providerId="Windows Live" clId="Web-{648A5FBF-8BF6-4584-AF9F-F2B2C465C180}" dt="2023-05-27T15:56:07.709" v="380"/>
          <ac:spMkLst>
            <pc:docMk/>
            <pc:sldMk cId="1331093195" sldId="297"/>
            <ac:spMk id="9" creationId="{1CD81A2A-6ED4-4EF4-A14C-912D31E14800}"/>
          </ac:spMkLst>
        </pc:spChg>
        <pc:spChg chg="add del">
          <ac:chgData name="Massimiliano Sirgiovanni" userId="cd2166b1bd31ac3f" providerId="Windows Live" clId="Web-{648A5FBF-8BF6-4584-AF9F-F2B2C465C180}" dt="2023-05-27T15:56:07.709" v="380"/>
          <ac:spMkLst>
            <pc:docMk/>
            <pc:sldMk cId="1331093195" sldId="297"/>
            <ac:spMk id="11" creationId="{1661932C-CA15-4E17-B115-FAE7CBEE4789}"/>
          </ac:spMkLst>
        </pc:spChg>
        <pc:spChg chg="add del">
          <ac:chgData name="Massimiliano Sirgiovanni" userId="cd2166b1bd31ac3f" providerId="Windows Live" clId="Web-{648A5FBF-8BF6-4584-AF9F-F2B2C465C180}" dt="2023-05-27T15:56:07.709" v="380"/>
          <ac:spMkLst>
            <pc:docMk/>
            <pc:sldMk cId="1331093195" sldId="297"/>
            <ac:spMk id="13" creationId="{8590ADD5-9383-4D3D-9047-3DA2593CCB5D}"/>
          </ac:spMkLst>
        </pc:spChg>
        <pc:spChg chg="add del">
          <ac:chgData name="Massimiliano Sirgiovanni" userId="cd2166b1bd31ac3f" providerId="Windows Live" clId="Web-{648A5FBF-8BF6-4584-AF9F-F2B2C465C180}" dt="2023-05-27T15:56:07.709" v="380"/>
          <ac:spMkLst>
            <pc:docMk/>
            <pc:sldMk cId="1331093195" sldId="297"/>
            <ac:spMk id="15" creationId="{DABE3E45-88CF-45D8-8D40-C773324D93F6}"/>
          </ac:spMkLst>
        </pc:spChg>
        <pc:spChg chg="add del">
          <ac:chgData name="Massimiliano Sirgiovanni" userId="cd2166b1bd31ac3f" providerId="Windows Live" clId="Web-{648A5FBF-8BF6-4584-AF9F-F2B2C465C180}" dt="2023-05-27T15:56:07.709" v="380"/>
          <ac:spMkLst>
            <pc:docMk/>
            <pc:sldMk cId="1331093195" sldId="297"/>
            <ac:spMk id="19" creationId="{B91ECDA9-56DC-4270-8F33-01C5637B8CEB}"/>
          </ac:spMkLst>
        </pc:spChg>
        <pc:spChg chg="add del">
          <ac:chgData name="Massimiliano Sirgiovanni" userId="cd2166b1bd31ac3f" providerId="Windows Live" clId="Web-{648A5FBF-8BF6-4584-AF9F-F2B2C465C180}" dt="2023-05-27T15:56:07.709" v="380"/>
          <ac:spMkLst>
            <pc:docMk/>
            <pc:sldMk cId="1331093195" sldId="297"/>
            <ac:spMk id="21" creationId="{75F47824-961D-465D-84F9-EAE11BC6173B}"/>
          </ac:spMkLst>
        </pc:spChg>
        <pc:spChg chg="add del">
          <ac:chgData name="Massimiliano Sirgiovanni" userId="cd2166b1bd31ac3f" providerId="Windows Live" clId="Web-{648A5FBF-8BF6-4584-AF9F-F2B2C465C180}" dt="2023-05-27T15:56:07.709" v="380"/>
          <ac:spMkLst>
            <pc:docMk/>
            <pc:sldMk cId="1331093195" sldId="297"/>
            <ac:spMk id="23" creationId="{FEC9DA3E-C1D7-472D-B7C0-F71AE41FBA23}"/>
          </ac:spMkLst>
        </pc:spChg>
        <pc:spChg chg="add del">
          <ac:chgData name="Massimiliano Sirgiovanni" userId="cd2166b1bd31ac3f" providerId="Windows Live" clId="Web-{648A5FBF-8BF6-4584-AF9F-F2B2C465C180}" dt="2023-05-27T15:56:18.241" v="382"/>
          <ac:spMkLst>
            <pc:docMk/>
            <pc:sldMk cId="1331093195" sldId="297"/>
            <ac:spMk id="25" creationId="{04812C46-200A-4DEB-A05E-3ED6C68C2387}"/>
          </ac:spMkLst>
        </pc:spChg>
        <pc:spChg chg="add del">
          <ac:chgData name="Massimiliano Sirgiovanni" userId="cd2166b1bd31ac3f" providerId="Windows Live" clId="Web-{648A5FBF-8BF6-4584-AF9F-F2B2C465C180}" dt="2023-05-27T15:56:18.241" v="382"/>
          <ac:spMkLst>
            <pc:docMk/>
            <pc:sldMk cId="1331093195" sldId="297"/>
            <ac:spMk id="26" creationId="{D1EA859B-E555-4109-94F3-6700E046E008}"/>
          </ac:spMkLst>
        </pc:spChg>
        <pc:spChg chg="add del">
          <ac:chgData name="Massimiliano Sirgiovanni" userId="cd2166b1bd31ac3f" providerId="Windows Live" clId="Web-{648A5FBF-8BF6-4584-AF9F-F2B2C465C180}" dt="2023-05-27T15:56:22.741" v="384"/>
          <ac:spMkLst>
            <pc:docMk/>
            <pc:sldMk cId="1331093195" sldId="297"/>
            <ac:spMk id="28" creationId="{7B831B6F-405A-4B47-B9BB-5CA88F285844}"/>
          </ac:spMkLst>
        </pc:spChg>
        <pc:spChg chg="add del">
          <ac:chgData name="Massimiliano Sirgiovanni" userId="cd2166b1bd31ac3f" providerId="Windows Live" clId="Web-{648A5FBF-8BF6-4584-AF9F-F2B2C465C180}" dt="2023-05-27T15:56:22.741" v="384"/>
          <ac:spMkLst>
            <pc:docMk/>
            <pc:sldMk cId="1331093195" sldId="297"/>
            <ac:spMk id="29" creationId="{953EE71A-6488-4203-A7C4-77102FD0DCCA}"/>
          </ac:spMkLst>
        </pc:spChg>
        <pc:spChg chg="add">
          <ac:chgData name="Massimiliano Sirgiovanni" userId="cd2166b1bd31ac3f" providerId="Windows Live" clId="Web-{648A5FBF-8BF6-4584-AF9F-F2B2C465C180}" dt="2023-05-27T15:56:22.773" v="385"/>
          <ac:spMkLst>
            <pc:docMk/>
            <pc:sldMk cId="1331093195" sldId="297"/>
            <ac:spMk id="31" creationId="{04C21BAE-6866-4C7A-A7EC-C1B2E572D5BE}"/>
          </ac:spMkLst>
        </pc:spChg>
        <pc:spChg chg="add">
          <ac:chgData name="Massimiliano Sirgiovanni" userId="cd2166b1bd31ac3f" providerId="Windows Live" clId="Web-{648A5FBF-8BF6-4584-AF9F-F2B2C465C180}" dt="2023-05-27T15:56:22.773" v="385"/>
          <ac:spMkLst>
            <pc:docMk/>
            <pc:sldMk cId="1331093195" sldId="297"/>
            <ac:spMk id="32" creationId="{C74F2646-08C7-4051-81DA-751C43A03FC1}"/>
          </ac:spMkLst>
        </pc:spChg>
        <pc:spChg chg="add">
          <ac:chgData name="Massimiliano Sirgiovanni" userId="cd2166b1bd31ac3f" providerId="Windows Live" clId="Web-{648A5FBF-8BF6-4584-AF9F-F2B2C465C180}" dt="2023-05-27T15:56:22.773" v="385"/>
          <ac:spMkLst>
            <pc:docMk/>
            <pc:sldMk cId="1331093195" sldId="297"/>
            <ac:spMk id="33" creationId="{DCD6552F-C98B-4FBA-842F-3EF2D5ACA1FF}"/>
          </ac:spMkLst>
        </pc:spChg>
        <pc:spChg chg="add">
          <ac:chgData name="Massimiliano Sirgiovanni" userId="cd2166b1bd31ac3f" providerId="Windows Live" clId="Web-{648A5FBF-8BF6-4584-AF9F-F2B2C465C180}" dt="2023-05-27T15:56:22.773" v="385"/>
          <ac:spMkLst>
            <pc:docMk/>
            <pc:sldMk cId="1331093195" sldId="297"/>
            <ac:spMk id="34" creationId="{F0C518C2-0AA4-470C-87B9-9CBF428FBA25}"/>
          </ac:spMkLst>
        </pc:spChg>
        <pc:picChg chg="add mod ord modCrop">
          <ac:chgData name="Massimiliano Sirgiovanni" userId="cd2166b1bd31ac3f" providerId="Windows Live" clId="Web-{648A5FBF-8BF6-4584-AF9F-F2B2C465C180}" dt="2023-05-27T15:56:38.930" v="389" actId="1076"/>
          <ac:picMkLst>
            <pc:docMk/>
            <pc:sldMk cId="1331093195" sldId="297"/>
            <ac:picMk id="4" creationId="{BF534F5F-B4FD-CF46-122A-AAFEF0D13248}"/>
          </ac:picMkLst>
        </pc:picChg>
        <pc:picChg chg="add del mod">
          <ac:chgData name="Massimiliano Sirgiovanni" userId="cd2166b1bd31ac3f" providerId="Windows Live" clId="Web-{648A5FBF-8BF6-4584-AF9F-F2B2C465C180}" dt="2023-05-27T15:45:35.410" v="340"/>
          <ac:picMkLst>
            <pc:docMk/>
            <pc:sldMk cId="1331093195" sldId="297"/>
            <ac:picMk id="5" creationId="{08DD31DD-7538-F537-7975-D08A35356B4D}"/>
          </ac:picMkLst>
        </pc:picChg>
        <pc:picChg chg="add del mod">
          <ac:chgData name="Massimiliano Sirgiovanni" userId="cd2166b1bd31ac3f" providerId="Windows Live" clId="Web-{648A5FBF-8BF6-4584-AF9F-F2B2C465C180}" dt="2023-05-27T15:45:41.879" v="342"/>
          <ac:picMkLst>
            <pc:docMk/>
            <pc:sldMk cId="1331093195" sldId="297"/>
            <ac:picMk id="6" creationId="{55E61367-16B9-D320-4C7E-73931AFAF050}"/>
          </ac:picMkLst>
        </pc:picChg>
        <pc:picChg chg="add del mod">
          <ac:chgData name="Massimiliano Sirgiovanni" userId="cd2166b1bd31ac3f" providerId="Windows Live" clId="Web-{648A5FBF-8BF6-4584-AF9F-F2B2C465C180}" dt="2023-05-27T15:48:52.222" v="363"/>
          <ac:picMkLst>
            <pc:docMk/>
            <pc:sldMk cId="1331093195" sldId="297"/>
            <ac:picMk id="7" creationId="{35388F9C-F27A-4FB8-18B3-37F558AD5B1B}"/>
          </ac:picMkLst>
        </pc:picChg>
        <pc:cxnChg chg="add del">
          <ac:chgData name="Massimiliano Sirgiovanni" userId="cd2166b1bd31ac3f" providerId="Windows Live" clId="Web-{648A5FBF-8BF6-4584-AF9F-F2B2C465C180}" dt="2023-05-27T15:56:07.709" v="380"/>
          <ac:cxnSpMkLst>
            <pc:docMk/>
            <pc:sldMk cId="1331093195" sldId="297"/>
            <ac:cxnSpMk id="17" creationId="{49CD1692-827B-4C8D-B4A1-134FD04CF45C}"/>
          </ac:cxnSpMkLst>
        </pc:cxnChg>
      </pc:sldChg>
      <pc:sldChg chg="addSp delSp modSp del">
        <pc:chgData name="Massimiliano Sirgiovanni" userId="cd2166b1bd31ac3f" providerId="Windows Live" clId="Web-{648A5FBF-8BF6-4584-AF9F-F2B2C465C180}" dt="2023-05-27T15:30:42.919" v="308"/>
        <pc:sldMkLst>
          <pc:docMk/>
          <pc:sldMk cId="4112997184" sldId="297"/>
        </pc:sldMkLst>
        <pc:spChg chg="add mod">
          <ac:chgData name="Massimiliano Sirgiovanni" userId="cd2166b1bd31ac3f" providerId="Windows Live" clId="Web-{648A5FBF-8BF6-4584-AF9F-F2B2C465C180}" dt="2023-05-27T15:21:09.594" v="258"/>
          <ac:spMkLst>
            <pc:docMk/>
            <pc:sldMk cId="4112997184" sldId="297"/>
            <ac:spMk id="7" creationId="{15E31817-FFD1-CE76-A496-21F98A650114}"/>
          </ac:spMkLst>
        </pc:spChg>
        <pc:spChg chg="add del mod">
          <ac:chgData name="Massimiliano Sirgiovanni" userId="cd2166b1bd31ac3f" providerId="Windows Live" clId="Web-{648A5FBF-8BF6-4584-AF9F-F2B2C465C180}" dt="2023-05-27T15:26:32.744" v="260"/>
          <ac:spMkLst>
            <pc:docMk/>
            <pc:sldMk cId="4112997184" sldId="297"/>
            <ac:spMk id="9" creationId="{1476C4AE-4468-F219-FD2A-9AD597B62558}"/>
          </ac:spMkLst>
        </pc:spChg>
        <pc:spChg chg="add mod">
          <ac:chgData name="Massimiliano Sirgiovanni" userId="cd2166b1bd31ac3f" providerId="Windows Live" clId="Web-{648A5FBF-8BF6-4584-AF9F-F2B2C465C180}" dt="2023-05-27T15:28:30.034" v="293" actId="20577"/>
          <ac:spMkLst>
            <pc:docMk/>
            <pc:sldMk cId="4112997184" sldId="297"/>
            <ac:spMk id="17" creationId="{BCBE2E66-1855-C7DF-1E73-E73B8357F465}"/>
          </ac:spMkLst>
        </pc:spChg>
        <pc:spChg chg="add mod">
          <ac:chgData name="Massimiliano Sirgiovanni" userId="cd2166b1bd31ac3f" providerId="Windows Live" clId="Web-{648A5FBF-8BF6-4584-AF9F-F2B2C465C180}" dt="2023-05-27T15:29:20.975" v="306" actId="1076"/>
          <ac:spMkLst>
            <pc:docMk/>
            <pc:sldMk cId="4112997184" sldId="297"/>
            <ac:spMk id="18" creationId="{DE080FC8-EF5D-B010-5574-3A29D4C7604C}"/>
          </ac:spMkLst>
        </pc:spChg>
        <pc:picChg chg="del">
          <ac:chgData name="Massimiliano Sirgiovanni" userId="cd2166b1bd31ac3f" providerId="Windows Live" clId="Web-{648A5FBF-8BF6-4584-AF9F-F2B2C465C180}" dt="2023-05-27T15:26:27.790" v="259"/>
          <ac:picMkLst>
            <pc:docMk/>
            <pc:sldMk cId="4112997184" sldId="297"/>
            <ac:picMk id="5" creationId="{27433674-FCC5-833B-0566-7740BBD61CFF}"/>
          </ac:picMkLst>
        </pc:picChg>
        <pc:picChg chg="add mod ord">
          <ac:chgData name="Massimiliano Sirgiovanni" userId="cd2166b1bd31ac3f" providerId="Windows Live" clId="Web-{648A5FBF-8BF6-4584-AF9F-F2B2C465C180}" dt="2023-05-27T15:26:33.869" v="261" actId="1076"/>
          <ac:picMkLst>
            <pc:docMk/>
            <pc:sldMk cId="4112997184" sldId="297"/>
            <ac:picMk id="11" creationId="{F21109F8-5032-5AC5-9BA9-C8BDCD1B54DA}"/>
          </ac:picMkLst>
        </pc:picChg>
        <pc:picChg chg="add mod">
          <ac:chgData name="Massimiliano Sirgiovanni" userId="cd2166b1bd31ac3f" providerId="Windows Live" clId="Web-{648A5FBF-8BF6-4584-AF9F-F2B2C465C180}" dt="2023-05-27T15:26:58.246" v="265" actId="1076"/>
          <ac:picMkLst>
            <pc:docMk/>
            <pc:sldMk cId="4112997184" sldId="297"/>
            <ac:picMk id="13" creationId="{936AB145-0284-CA52-08E3-CF8ADF2354C4}"/>
          </ac:picMkLst>
        </pc:picChg>
        <pc:picChg chg="add mod">
          <ac:chgData name="Massimiliano Sirgiovanni" userId="cd2166b1bd31ac3f" providerId="Windows Live" clId="Web-{648A5FBF-8BF6-4584-AF9F-F2B2C465C180}" dt="2023-05-27T15:27:11.497" v="270" actId="1076"/>
          <ac:picMkLst>
            <pc:docMk/>
            <pc:sldMk cId="4112997184" sldId="297"/>
            <ac:picMk id="15" creationId="{013F4605-6CE1-F4F3-7324-42A0A0201AE9}"/>
          </ac:picMkLst>
        </pc:picChg>
      </pc:sldChg>
    </pc:docChg>
  </pc:docChgLst>
  <pc:docChgLst>
    <pc:chgData name="Utente guest" providerId="Windows Live" clId="Web-{D7C963B9-F1DA-484B-8FF3-E7DEE5E9C8F0}"/>
    <pc:docChg chg="modSld">
      <pc:chgData name="Utente guest" userId="" providerId="Windows Live" clId="Web-{D7C963B9-F1DA-484B-8FF3-E7DEE5E9C8F0}" dt="2023-05-28T14:06:46.785" v="33" actId="20577"/>
      <pc:docMkLst>
        <pc:docMk/>
      </pc:docMkLst>
      <pc:sldChg chg="modSp">
        <pc:chgData name="Utente guest" userId="" providerId="Windows Live" clId="Web-{D7C963B9-F1DA-484B-8FF3-E7DEE5E9C8F0}" dt="2023-05-28T14:06:46.785" v="33" actId="20577"/>
        <pc:sldMkLst>
          <pc:docMk/>
          <pc:sldMk cId="8060351" sldId="286"/>
        </pc:sldMkLst>
        <pc:spChg chg="mod">
          <ac:chgData name="Utente guest" userId="" providerId="Windows Live" clId="Web-{D7C963B9-F1DA-484B-8FF3-E7DEE5E9C8F0}" dt="2023-05-28T14:06:46.785" v="33" actId="20577"/>
          <ac:spMkLst>
            <pc:docMk/>
            <pc:sldMk cId="8060351" sldId="286"/>
            <ac:spMk id="6" creationId="{D126791A-400D-92D3-6247-387132E53C71}"/>
          </ac:spMkLst>
        </pc:spChg>
      </pc:sldChg>
    </pc:docChg>
  </pc:docChgLst>
  <pc:docChgLst>
    <pc:chgData name="Utente guest" providerId="Windows Live" clId="Web-{9554E21A-7F08-485B-8C7F-AF96C7BDED8C}"/>
    <pc:docChg chg="modSld">
      <pc:chgData name="Utente guest" userId="" providerId="Windows Live" clId="Web-{9554E21A-7F08-485B-8C7F-AF96C7BDED8C}" dt="2023-05-20T10:44:52.503" v="23"/>
      <pc:docMkLst>
        <pc:docMk/>
      </pc:docMkLst>
      <pc:sldChg chg="addSp modSp">
        <pc:chgData name="Utente guest" userId="" providerId="Windows Live" clId="Web-{9554E21A-7F08-485B-8C7F-AF96C7BDED8C}" dt="2023-05-20T10:36:31.629" v="8" actId="14100"/>
        <pc:sldMkLst>
          <pc:docMk/>
          <pc:sldMk cId="1929558372" sldId="270"/>
        </pc:sldMkLst>
        <pc:picChg chg="add mod">
          <ac:chgData name="Utente guest" userId="" providerId="Windows Live" clId="Web-{9554E21A-7F08-485B-8C7F-AF96C7BDED8C}" dt="2023-05-20T10:36:31.629" v="8" actId="14100"/>
          <ac:picMkLst>
            <pc:docMk/>
            <pc:sldMk cId="1929558372" sldId="270"/>
            <ac:picMk id="3" creationId="{5D55DC9E-2F8D-247A-B474-BF4CD4310438}"/>
          </ac:picMkLst>
        </pc:picChg>
      </pc:sldChg>
      <pc:sldChg chg="addSp delSp modSp">
        <pc:chgData name="Utente guest" userId="" providerId="Windows Live" clId="Web-{9554E21A-7F08-485B-8C7F-AF96C7BDED8C}" dt="2023-05-20T10:36:00.362" v="5" actId="14100"/>
        <pc:sldMkLst>
          <pc:docMk/>
          <pc:sldMk cId="1488860927" sldId="271"/>
        </pc:sldMkLst>
        <pc:picChg chg="add del mod">
          <ac:chgData name="Utente guest" userId="" providerId="Windows Live" clId="Web-{9554E21A-7F08-485B-8C7F-AF96C7BDED8C}" dt="2023-05-20T10:35:35.174" v="2"/>
          <ac:picMkLst>
            <pc:docMk/>
            <pc:sldMk cId="1488860927" sldId="271"/>
            <ac:picMk id="2" creationId="{4558CC09-A433-7703-F228-1DA9505E6ACC}"/>
          </ac:picMkLst>
        </pc:picChg>
        <pc:picChg chg="add mod">
          <ac:chgData name="Utente guest" userId="" providerId="Windows Live" clId="Web-{9554E21A-7F08-485B-8C7F-AF96C7BDED8C}" dt="2023-05-20T10:36:00.362" v="5" actId="14100"/>
          <ac:picMkLst>
            <pc:docMk/>
            <pc:sldMk cId="1488860927" sldId="271"/>
            <ac:picMk id="9" creationId="{750D836E-7FAF-8CFC-2D06-0AF44304D479}"/>
          </ac:picMkLst>
        </pc:picChg>
      </pc:sldChg>
      <pc:sldChg chg="addSp delSp modSp mod setClrOvrMap">
        <pc:chgData name="Utente guest" userId="" providerId="Windows Live" clId="Web-{9554E21A-7F08-485B-8C7F-AF96C7BDED8C}" dt="2023-05-20T10:44:52.503" v="23"/>
        <pc:sldMkLst>
          <pc:docMk/>
          <pc:sldMk cId="1737051230" sldId="276"/>
        </pc:sldMkLst>
        <pc:spChg chg="mod">
          <ac:chgData name="Utente guest" userId="" providerId="Windows Live" clId="Web-{9554E21A-7F08-485B-8C7F-AF96C7BDED8C}" dt="2023-05-20T10:43:49.392" v="19"/>
          <ac:spMkLst>
            <pc:docMk/>
            <pc:sldMk cId="1737051230" sldId="276"/>
            <ac:spMk id="2" creationId="{F12CA686-6FDD-335B-2D79-80EAA3CC1FF3}"/>
          </ac:spMkLst>
        </pc:spChg>
        <pc:spChg chg="add del mod">
          <ac:chgData name="Utente guest" userId="" providerId="Windows Live" clId="Web-{9554E21A-7F08-485B-8C7F-AF96C7BDED8C}" dt="2023-05-20T10:42:38.718" v="13"/>
          <ac:spMkLst>
            <pc:docMk/>
            <pc:sldMk cId="1737051230" sldId="276"/>
            <ac:spMk id="3" creationId="{0D9D0D63-0381-258B-8806-C6764F87EA99}"/>
          </ac:spMkLst>
        </pc:spChg>
        <pc:spChg chg="add del">
          <ac:chgData name="Utente guest" userId="" providerId="Windows Live" clId="Web-{9554E21A-7F08-485B-8C7F-AF96C7BDED8C}" dt="2023-05-20T10:43:49.392" v="19"/>
          <ac:spMkLst>
            <pc:docMk/>
            <pc:sldMk cId="1737051230" sldId="276"/>
            <ac:spMk id="45" creationId="{8A95209C-5275-4E15-8EA7-7F42980ABF2D}"/>
          </ac:spMkLst>
        </pc:spChg>
        <pc:spChg chg="add del">
          <ac:chgData name="Utente guest" userId="" providerId="Windows Live" clId="Web-{9554E21A-7F08-485B-8C7F-AF96C7BDED8C}" dt="2023-05-20T10:43:49.392" v="19"/>
          <ac:spMkLst>
            <pc:docMk/>
            <pc:sldMk cId="1737051230" sldId="276"/>
            <ac:spMk id="47" creationId="{4F2ED431-E304-4FF0-9F4E-032783C9D612}"/>
          </ac:spMkLst>
        </pc:spChg>
        <pc:spChg chg="add del">
          <ac:chgData name="Utente guest" userId="" providerId="Windows Live" clId="Web-{9554E21A-7F08-485B-8C7F-AF96C7BDED8C}" dt="2023-05-20T10:43:49.392" v="19"/>
          <ac:spMkLst>
            <pc:docMk/>
            <pc:sldMk cId="1737051230" sldId="276"/>
            <ac:spMk id="49" creationId="{4E87FCFB-2CCE-460D-B3DD-557C8BD1B94A}"/>
          </ac:spMkLst>
        </pc:spChg>
        <pc:spChg chg="add del">
          <ac:chgData name="Utente guest" userId="" providerId="Windows Live" clId="Web-{9554E21A-7F08-485B-8C7F-AF96C7BDED8C}" dt="2023-05-20T10:43:49.392" v="19"/>
          <ac:spMkLst>
            <pc:docMk/>
            <pc:sldMk cId="1737051230" sldId="276"/>
            <ac:spMk id="54" creationId="{27BDFED6-6E33-4606-AFE2-886ADB1C018E}"/>
          </ac:spMkLst>
        </pc:spChg>
        <pc:spChg chg="add del">
          <ac:chgData name="Utente guest" userId="" providerId="Windows Live" clId="Web-{9554E21A-7F08-485B-8C7F-AF96C7BDED8C}" dt="2023-05-20T10:43:49.392" v="19"/>
          <ac:spMkLst>
            <pc:docMk/>
            <pc:sldMk cId="1737051230" sldId="276"/>
            <ac:spMk id="56" creationId="{890DEF05-784E-4B61-89E4-04C4ECF4E5A0}"/>
          </ac:spMkLst>
        </pc:spChg>
        <pc:picChg chg="add del mod">
          <ac:chgData name="Utente guest" userId="" providerId="Windows Live" clId="Web-{9554E21A-7F08-485B-8C7F-AF96C7BDED8C}" dt="2023-05-20T10:42:58.297" v="15"/>
          <ac:picMkLst>
            <pc:docMk/>
            <pc:sldMk cId="1737051230" sldId="276"/>
            <ac:picMk id="4" creationId="{346E9417-ABE9-FF23-3BB5-B5B0B4814DED}"/>
          </ac:picMkLst>
        </pc:picChg>
        <pc:picChg chg="add del mod ord">
          <ac:chgData name="Utente guest" userId="" providerId="Windows Live" clId="Web-{9554E21A-7F08-485B-8C7F-AF96C7BDED8C}" dt="2023-05-20T10:43:52.658" v="20"/>
          <ac:picMkLst>
            <pc:docMk/>
            <pc:sldMk cId="1737051230" sldId="276"/>
            <ac:picMk id="5" creationId="{AE121646-046C-FA90-2CD0-C01464710EC4}"/>
          </ac:picMkLst>
        </pc:picChg>
        <pc:picChg chg="del">
          <ac:chgData name="Utente guest" userId="" providerId="Windows Live" clId="Web-{9554E21A-7F08-485B-8C7F-AF96C7BDED8C}" dt="2023-05-20T10:42:35.624" v="9"/>
          <ac:picMkLst>
            <pc:docMk/>
            <pc:sldMk cId="1737051230" sldId="276"/>
            <ac:picMk id="6" creationId="{D40E982E-CDD7-C066-62E8-55F47E22770E}"/>
          </ac:picMkLst>
        </pc:picChg>
        <pc:picChg chg="mod">
          <ac:chgData name="Utente guest" userId="" providerId="Windows Live" clId="Web-{9554E21A-7F08-485B-8C7F-AF96C7BDED8C}" dt="2023-05-20T10:43:49.392" v="19"/>
          <ac:picMkLst>
            <pc:docMk/>
            <pc:sldMk cId="1737051230" sldId="276"/>
            <ac:picMk id="7" creationId="{9A7CFBFB-2F0A-18A3-9430-5A126BA92D8C}"/>
          </ac:picMkLst>
        </pc:picChg>
        <pc:picChg chg="add del mod">
          <ac:chgData name="Utente guest" userId="" providerId="Windows Live" clId="Web-{9554E21A-7F08-485B-8C7F-AF96C7BDED8C}" dt="2023-05-20T10:44:40.487" v="22"/>
          <ac:picMkLst>
            <pc:docMk/>
            <pc:sldMk cId="1737051230" sldId="276"/>
            <ac:picMk id="8" creationId="{29C56520-62C7-FC5E-52CA-89CCCC5BEDA6}"/>
          </ac:picMkLst>
        </pc:picChg>
        <pc:picChg chg="add mod">
          <ac:chgData name="Utente guest" userId="" providerId="Windows Live" clId="Web-{9554E21A-7F08-485B-8C7F-AF96C7BDED8C}" dt="2023-05-20T10:44:52.503" v="23"/>
          <ac:picMkLst>
            <pc:docMk/>
            <pc:sldMk cId="1737051230" sldId="276"/>
            <ac:picMk id="9" creationId="{96BF059E-50CD-CF62-E9B7-BF11D071688F}"/>
          </ac:picMkLst>
        </pc:picChg>
        <pc:cxnChg chg="add del">
          <ac:chgData name="Utente guest" userId="" providerId="Windows Live" clId="Web-{9554E21A-7F08-485B-8C7F-AF96C7BDED8C}" dt="2023-05-20T10:43:49.392" v="19"/>
          <ac:cxnSpMkLst>
            <pc:docMk/>
            <pc:sldMk cId="1737051230" sldId="276"/>
            <ac:cxnSpMk id="58" creationId="{C41BAEC7-F7B0-4224-8B18-8F74B7D87F0B}"/>
          </ac:cxnSpMkLst>
        </pc:cxnChg>
      </pc:sldChg>
    </pc:docChg>
  </pc:docChgLst>
  <pc:docChgLst>
    <pc:chgData name="Massimiliano Sirgiovanni" userId="cd2166b1bd31ac3f" providerId="Windows Live" clId="Web-{61FC6F8B-4E75-4985-BA12-ACE6AEC8F17A}"/>
    <pc:docChg chg="addSld delSld modSld sldOrd">
      <pc:chgData name="Massimiliano Sirgiovanni" userId="cd2166b1bd31ac3f" providerId="Windows Live" clId="Web-{61FC6F8B-4E75-4985-BA12-ACE6AEC8F17A}" dt="2023-05-20T15:58:56.757" v="2037" actId="20577"/>
      <pc:docMkLst>
        <pc:docMk/>
      </pc:docMkLst>
      <pc:sldChg chg="modSp">
        <pc:chgData name="Massimiliano Sirgiovanni" userId="cd2166b1bd31ac3f" providerId="Windows Live" clId="Web-{61FC6F8B-4E75-4985-BA12-ACE6AEC8F17A}" dt="2023-05-20T13:33:25.063" v="702" actId="20577"/>
        <pc:sldMkLst>
          <pc:docMk/>
          <pc:sldMk cId="3962583941" sldId="256"/>
        </pc:sldMkLst>
        <pc:spChg chg="mod">
          <ac:chgData name="Massimiliano Sirgiovanni" userId="cd2166b1bd31ac3f" providerId="Windows Live" clId="Web-{61FC6F8B-4E75-4985-BA12-ACE6AEC8F17A}" dt="2023-05-20T13:33:25.063" v="702" actId="20577"/>
          <ac:spMkLst>
            <pc:docMk/>
            <pc:sldMk cId="3962583941" sldId="256"/>
            <ac:spMk id="3" creationId="{00000000-0000-0000-0000-000000000000}"/>
          </ac:spMkLst>
        </pc:spChg>
      </pc:sldChg>
      <pc:sldChg chg="modSp">
        <pc:chgData name="Massimiliano Sirgiovanni" userId="cd2166b1bd31ac3f" providerId="Windows Live" clId="Web-{61FC6F8B-4E75-4985-BA12-ACE6AEC8F17A}" dt="2023-05-20T13:26:17.099" v="636" actId="1076"/>
        <pc:sldMkLst>
          <pc:docMk/>
          <pc:sldMk cId="4218678268" sldId="260"/>
        </pc:sldMkLst>
        <pc:picChg chg="mod">
          <ac:chgData name="Massimiliano Sirgiovanni" userId="cd2166b1bd31ac3f" providerId="Windows Live" clId="Web-{61FC6F8B-4E75-4985-BA12-ACE6AEC8F17A}" dt="2023-05-20T13:26:17.099" v="636" actId="1076"/>
          <ac:picMkLst>
            <pc:docMk/>
            <pc:sldMk cId="4218678268" sldId="260"/>
            <ac:picMk id="4" creationId="{AA7AFB35-6433-A900-E01C-0144838842CB}"/>
          </ac:picMkLst>
        </pc:picChg>
      </pc:sldChg>
      <pc:sldChg chg="addSp delSp modSp">
        <pc:chgData name="Massimiliano Sirgiovanni" userId="cd2166b1bd31ac3f" providerId="Windows Live" clId="Web-{61FC6F8B-4E75-4985-BA12-ACE6AEC8F17A}" dt="2023-05-20T14:14:13.767" v="976"/>
        <pc:sldMkLst>
          <pc:docMk/>
          <pc:sldMk cId="1715100981" sldId="274"/>
        </pc:sldMkLst>
        <pc:spChg chg="mod">
          <ac:chgData name="Massimiliano Sirgiovanni" userId="cd2166b1bd31ac3f" providerId="Windows Live" clId="Web-{61FC6F8B-4E75-4985-BA12-ACE6AEC8F17A}" dt="2023-05-20T13:39:28.088" v="715" actId="1076"/>
          <ac:spMkLst>
            <pc:docMk/>
            <pc:sldMk cId="1715100981" sldId="274"/>
            <ac:spMk id="2" creationId="{18204833-A9F5-82FB-9634-14A9CF89A870}"/>
          </ac:spMkLst>
        </pc:spChg>
        <pc:spChg chg="add del ord">
          <ac:chgData name="Massimiliano Sirgiovanni" userId="cd2166b1bd31ac3f" providerId="Windows Live" clId="Web-{61FC6F8B-4E75-4985-BA12-ACE6AEC8F17A}" dt="2023-05-20T12:47:54.690" v="24"/>
          <ac:spMkLst>
            <pc:docMk/>
            <pc:sldMk cId="1715100981" sldId="274"/>
            <ac:spMk id="5" creationId="{1BCDF73B-85A9-0895-278E-079A6F0E74EF}"/>
          </ac:spMkLst>
        </pc:spChg>
        <pc:spChg chg="mod">
          <ac:chgData name="Massimiliano Sirgiovanni" userId="cd2166b1bd31ac3f" providerId="Windows Live" clId="Web-{61FC6F8B-4E75-4985-BA12-ACE6AEC8F17A}" dt="2023-05-20T13:39:43.541" v="717" actId="20577"/>
          <ac:spMkLst>
            <pc:docMk/>
            <pc:sldMk cId="1715100981" sldId="274"/>
            <ac:spMk id="8" creationId="{6B0CBE63-67CE-7BEB-6563-F5C60DAA0988}"/>
          </ac:spMkLst>
        </pc:spChg>
        <pc:graphicFrameChg chg="add mod modGraphic">
          <ac:chgData name="Massimiliano Sirgiovanni" userId="cd2166b1bd31ac3f" providerId="Windows Live" clId="Web-{61FC6F8B-4E75-4985-BA12-ACE6AEC8F17A}" dt="2023-05-20T14:14:13.767" v="976"/>
          <ac:graphicFrameMkLst>
            <pc:docMk/>
            <pc:sldMk cId="1715100981" sldId="274"/>
            <ac:graphicFrameMk id="3" creationId="{F55100F9-3DC8-00F3-743C-C8152BCE27AF}"/>
          </ac:graphicFrameMkLst>
        </pc:graphicFrameChg>
      </pc:sldChg>
      <pc:sldChg chg="addSp delSp modSp ord modNotes">
        <pc:chgData name="Massimiliano Sirgiovanni" userId="cd2166b1bd31ac3f" providerId="Windows Live" clId="Web-{61FC6F8B-4E75-4985-BA12-ACE6AEC8F17A}" dt="2023-05-20T15:58:56.757" v="2037" actId="20577"/>
        <pc:sldMkLst>
          <pc:docMk/>
          <pc:sldMk cId="3290464331" sldId="278"/>
        </pc:sldMkLst>
        <pc:spChg chg="mod">
          <ac:chgData name="Massimiliano Sirgiovanni" userId="cd2166b1bd31ac3f" providerId="Windows Live" clId="Web-{61FC6F8B-4E75-4985-BA12-ACE6AEC8F17A}" dt="2023-05-20T14:09:07.556" v="921" actId="14100"/>
          <ac:spMkLst>
            <pc:docMk/>
            <pc:sldMk cId="3290464331" sldId="278"/>
            <ac:spMk id="2" creationId="{AAC0ECAE-18BA-E4D3-B068-3FA4622ECEB4}"/>
          </ac:spMkLst>
        </pc:spChg>
        <pc:spChg chg="add mod">
          <ac:chgData name="Massimiliano Sirgiovanni" userId="cd2166b1bd31ac3f" providerId="Windows Live" clId="Web-{61FC6F8B-4E75-4985-BA12-ACE6AEC8F17A}" dt="2023-05-20T14:09:01.196" v="920" actId="14100"/>
          <ac:spMkLst>
            <pc:docMk/>
            <pc:sldMk cId="3290464331" sldId="278"/>
            <ac:spMk id="5" creationId="{D305BA57-BED4-452E-2A77-CD585F24EAB1}"/>
          </ac:spMkLst>
        </pc:spChg>
        <pc:spChg chg="add mod">
          <ac:chgData name="Massimiliano Sirgiovanni" userId="cd2166b1bd31ac3f" providerId="Windows Live" clId="Web-{61FC6F8B-4E75-4985-BA12-ACE6AEC8F17A}" dt="2023-05-20T14:09:12.384" v="922" actId="14100"/>
          <ac:spMkLst>
            <pc:docMk/>
            <pc:sldMk cId="3290464331" sldId="278"/>
            <ac:spMk id="6" creationId="{CD9AA4A9-DFD4-CCF9-00A2-7DFDF4C2E083}"/>
          </ac:spMkLst>
        </pc:spChg>
        <pc:spChg chg="add ord">
          <ac:chgData name="Massimiliano Sirgiovanni" userId="cd2166b1bd31ac3f" providerId="Windows Live" clId="Web-{61FC6F8B-4E75-4985-BA12-ACE6AEC8F17A}" dt="2023-05-20T14:06:54.740" v="917"/>
          <ac:spMkLst>
            <pc:docMk/>
            <pc:sldMk cId="3290464331" sldId="278"/>
            <ac:spMk id="7" creationId="{532E0FD6-039A-5AB7-2AAA-1FC8CCC54084}"/>
          </ac:spMkLst>
        </pc:spChg>
        <pc:spChg chg="add mod">
          <ac:chgData name="Massimiliano Sirgiovanni" userId="cd2166b1bd31ac3f" providerId="Windows Live" clId="Web-{61FC6F8B-4E75-4985-BA12-ACE6AEC8F17A}" dt="2023-05-20T14:07:17.506" v="919" actId="1076"/>
          <ac:spMkLst>
            <pc:docMk/>
            <pc:sldMk cId="3290464331" sldId="278"/>
            <ac:spMk id="8" creationId="{D2AEEE2B-974E-53AC-41AA-9E9B2DF5F75B}"/>
          </ac:spMkLst>
        </pc:spChg>
        <pc:spChg chg="add mod">
          <ac:chgData name="Massimiliano Sirgiovanni" userId="cd2166b1bd31ac3f" providerId="Windows Live" clId="Web-{61FC6F8B-4E75-4985-BA12-ACE6AEC8F17A}" dt="2023-05-20T15:49:55.571" v="1776" actId="1076"/>
          <ac:spMkLst>
            <pc:docMk/>
            <pc:sldMk cId="3290464331" sldId="278"/>
            <ac:spMk id="18" creationId="{0A48499B-BD20-23B1-E878-C16C47BDD2FA}"/>
          </ac:spMkLst>
        </pc:spChg>
        <pc:spChg chg="add mod">
          <ac:chgData name="Massimiliano Sirgiovanni" userId="cd2166b1bd31ac3f" providerId="Windows Live" clId="Web-{61FC6F8B-4E75-4985-BA12-ACE6AEC8F17A}" dt="2023-05-20T15:58:56.757" v="2037" actId="20577"/>
          <ac:spMkLst>
            <pc:docMk/>
            <pc:sldMk cId="3290464331" sldId="278"/>
            <ac:spMk id="19" creationId="{BE8204E7-69B6-9219-E0F5-94312A7D29C3}"/>
          </ac:spMkLst>
        </pc:spChg>
        <pc:graphicFrameChg chg="add del mod modGraphic">
          <ac:chgData name="Massimiliano Sirgiovanni" userId="cd2166b1bd31ac3f" providerId="Windows Live" clId="Web-{61FC6F8B-4E75-4985-BA12-ACE6AEC8F17A}" dt="2023-05-20T15:25:14.986" v="1426"/>
          <ac:graphicFrameMkLst>
            <pc:docMk/>
            <pc:sldMk cId="3290464331" sldId="278"/>
            <ac:graphicFrameMk id="10" creationId="{15C83B5D-5564-0995-3776-CF1C3FCE16A2}"/>
          </ac:graphicFrameMkLst>
        </pc:graphicFrameChg>
        <pc:graphicFrameChg chg="add del mod">
          <ac:chgData name="Massimiliano Sirgiovanni" userId="cd2166b1bd31ac3f" providerId="Windows Live" clId="Web-{61FC6F8B-4E75-4985-BA12-ACE6AEC8F17A}" dt="2023-05-20T15:24:22.704" v="1418"/>
          <ac:graphicFrameMkLst>
            <pc:docMk/>
            <pc:sldMk cId="3290464331" sldId="278"/>
            <ac:graphicFrameMk id="13" creationId="{B5A34A26-33C8-4F5D-E978-47EA367027E7}"/>
          </ac:graphicFrameMkLst>
        </pc:graphicFrameChg>
        <pc:graphicFrameChg chg="add mod modGraphic">
          <ac:chgData name="Massimiliano Sirgiovanni" userId="cd2166b1bd31ac3f" providerId="Windows Live" clId="Web-{61FC6F8B-4E75-4985-BA12-ACE6AEC8F17A}" dt="2023-05-20T15:31:47.668" v="1606"/>
          <ac:graphicFrameMkLst>
            <pc:docMk/>
            <pc:sldMk cId="3290464331" sldId="278"/>
            <ac:graphicFrameMk id="15" creationId="{ECC704A5-1430-DD07-1B9E-C08A7D2BACD5}"/>
          </ac:graphicFrameMkLst>
        </pc:graphicFrameChg>
        <pc:graphicFrameChg chg="add mod modGraphic">
          <ac:chgData name="Massimiliano Sirgiovanni" userId="cd2166b1bd31ac3f" providerId="Windows Live" clId="Web-{61FC6F8B-4E75-4985-BA12-ACE6AEC8F17A}" dt="2023-05-20T15:33:23.467" v="1641"/>
          <ac:graphicFrameMkLst>
            <pc:docMk/>
            <pc:sldMk cId="3290464331" sldId="278"/>
            <ac:graphicFrameMk id="17" creationId="{C43BD71D-B3BC-B7D2-13DE-88F2C6CA1280}"/>
          </ac:graphicFrameMkLst>
        </pc:graphicFrameChg>
      </pc:sldChg>
      <pc:sldChg chg="addSp modSp">
        <pc:chgData name="Massimiliano Sirgiovanni" userId="cd2166b1bd31ac3f" providerId="Windows Live" clId="Web-{61FC6F8B-4E75-4985-BA12-ACE6AEC8F17A}" dt="2023-05-20T14:53:29.984" v="1146"/>
        <pc:sldMkLst>
          <pc:docMk/>
          <pc:sldMk cId="320778945" sldId="279"/>
        </pc:sldMkLst>
        <pc:spChg chg="mod">
          <ac:chgData name="Massimiliano Sirgiovanni" userId="cd2166b1bd31ac3f" providerId="Windows Live" clId="Web-{61FC6F8B-4E75-4985-BA12-ACE6AEC8F17A}" dt="2023-05-20T14:03:12.578" v="874" actId="14100"/>
          <ac:spMkLst>
            <pc:docMk/>
            <pc:sldMk cId="320778945" sldId="279"/>
            <ac:spMk id="2" creationId="{1E5366CB-0CBA-4ADB-3D16-11FBEAF92CB9}"/>
          </ac:spMkLst>
        </pc:spChg>
        <pc:spChg chg="mod">
          <ac:chgData name="Massimiliano Sirgiovanni" userId="cd2166b1bd31ac3f" providerId="Windows Live" clId="Web-{61FC6F8B-4E75-4985-BA12-ACE6AEC8F17A}" dt="2023-05-20T14:05:50.504" v="909" actId="20577"/>
          <ac:spMkLst>
            <pc:docMk/>
            <pc:sldMk cId="320778945" sldId="279"/>
            <ac:spMk id="8" creationId="{E0D09DDC-7978-2D74-C5B2-61947FAE7332}"/>
          </ac:spMkLst>
        </pc:spChg>
        <pc:graphicFrameChg chg="add mod modGraphic">
          <ac:chgData name="Massimiliano Sirgiovanni" userId="cd2166b1bd31ac3f" providerId="Windows Live" clId="Web-{61FC6F8B-4E75-4985-BA12-ACE6AEC8F17A}" dt="2023-05-20T14:53:29.984" v="1146"/>
          <ac:graphicFrameMkLst>
            <pc:docMk/>
            <pc:sldMk cId="320778945" sldId="279"/>
            <ac:graphicFrameMk id="5" creationId="{A61A6354-B77E-08C9-7315-2E035E215367}"/>
          </ac:graphicFrameMkLst>
        </pc:graphicFrameChg>
        <pc:picChg chg="mod">
          <ac:chgData name="Massimiliano Sirgiovanni" userId="cd2166b1bd31ac3f" providerId="Windows Live" clId="Web-{61FC6F8B-4E75-4985-BA12-ACE6AEC8F17A}" dt="2023-05-20T13:47:49.788" v="810" actId="1076"/>
          <ac:picMkLst>
            <pc:docMk/>
            <pc:sldMk cId="320778945" sldId="279"/>
            <ac:picMk id="4" creationId="{55E5E51D-63CB-F2BE-B6A0-A8105744F92F}"/>
          </ac:picMkLst>
        </pc:picChg>
      </pc:sldChg>
      <pc:sldChg chg="addSp delSp modSp">
        <pc:chgData name="Massimiliano Sirgiovanni" userId="cd2166b1bd31ac3f" providerId="Windows Live" clId="Web-{61FC6F8B-4E75-4985-BA12-ACE6AEC8F17A}" dt="2023-05-20T15:48:59.773" v="1745" actId="20577"/>
        <pc:sldMkLst>
          <pc:docMk/>
          <pc:sldMk cId="22765361" sldId="280"/>
        </pc:sldMkLst>
        <pc:spChg chg="mod">
          <ac:chgData name="Massimiliano Sirgiovanni" userId="cd2166b1bd31ac3f" providerId="Windows Live" clId="Web-{61FC6F8B-4E75-4985-BA12-ACE6AEC8F17A}" dt="2023-05-20T15:22:53.670" v="1409" actId="1076"/>
          <ac:spMkLst>
            <pc:docMk/>
            <pc:sldMk cId="22765361" sldId="280"/>
            <ac:spMk id="2" creationId="{6753E9E4-ECBC-1BEA-4981-44773BA90159}"/>
          </ac:spMkLst>
        </pc:spChg>
        <pc:spChg chg="del">
          <ac:chgData name="Massimiliano Sirgiovanni" userId="cd2166b1bd31ac3f" providerId="Windows Live" clId="Web-{61FC6F8B-4E75-4985-BA12-ACE6AEC8F17A}" dt="2023-05-20T14:10:00.307" v="923"/>
          <ac:spMkLst>
            <pc:docMk/>
            <pc:sldMk cId="22765361" sldId="280"/>
            <ac:spMk id="3" creationId="{E698DFE5-1843-D2FF-B85C-2EC59758D0EF}"/>
          </ac:spMkLst>
        </pc:spChg>
        <pc:spChg chg="del">
          <ac:chgData name="Massimiliano Sirgiovanni" userId="cd2166b1bd31ac3f" providerId="Windows Live" clId="Web-{61FC6F8B-4E75-4985-BA12-ACE6AEC8F17A}" dt="2023-05-20T15:05:38.456" v="1165"/>
          <ac:spMkLst>
            <pc:docMk/>
            <pc:sldMk cId="22765361" sldId="280"/>
            <ac:spMk id="8" creationId="{8110E326-719F-B78A-8946-B16531AF05DB}"/>
          </ac:spMkLst>
        </pc:spChg>
        <pc:spChg chg="add mod">
          <ac:chgData name="Massimiliano Sirgiovanni" userId="cd2166b1bd31ac3f" providerId="Windows Live" clId="Web-{61FC6F8B-4E75-4985-BA12-ACE6AEC8F17A}" dt="2023-05-20T15:48:59.773" v="1745" actId="20577"/>
          <ac:spMkLst>
            <pc:docMk/>
            <pc:sldMk cId="22765361" sldId="280"/>
            <ac:spMk id="13" creationId="{D17D508F-09C5-3BCA-2189-EC4129CEEA9A}"/>
          </ac:spMkLst>
        </pc:spChg>
        <pc:graphicFrameChg chg="mod modGraphic">
          <ac:chgData name="Massimiliano Sirgiovanni" userId="cd2166b1bd31ac3f" providerId="Windows Live" clId="Web-{61FC6F8B-4E75-4985-BA12-ACE6AEC8F17A}" dt="2023-05-20T15:39:22.195" v="1647"/>
          <ac:graphicFrameMkLst>
            <pc:docMk/>
            <pc:sldMk cId="22765361" sldId="280"/>
            <ac:graphicFrameMk id="7" creationId="{A8AE170F-7B98-F691-D08A-C6E0668DBFA9}"/>
          </ac:graphicFrameMkLst>
        </pc:graphicFrameChg>
        <pc:graphicFrameChg chg="add del mod modGraphic">
          <ac:chgData name="Massimiliano Sirgiovanni" userId="cd2166b1bd31ac3f" providerId="Windows Live" clId="Web-{61FC6F8B-4E75-4985-BA12-ACE6AEC8F17A}" dt="2023-05-20T15:08:11.100" v="1199"/>
          <ac:graphicFrameMkLst>
            <pc:docMk/>
            <pc:sldMk cId="22765361" sldId="280"/>
            <ac:graphicFrameMk id="10" creationId="{A12F013F-458E-3E4F-BD24-C09E15C4B76F}"/>
          </ac:graphicFrameMkLst>
        </pc:graphicFrameChg>
        <pc:graphicFrameChg chg="add mod modGraphic">
          <ac:chgData name="Massimiliano Sirgiovanni" userId="cd2166b1bd31ac3f" providerId="Windows Live" clId="Web-{61FC6F8B-4E75-4985-BA12-ACE6AEC8F17A}" dt="2023-05-20T15:40:56.448" v="1651"/>
          <ac:graphicFrameMkLst>
            <pc:docMk/>
            <pc:sldMk cId="22765361" sldId="280"/>
            <ac:graphicFrameMk id="12" creationId="{50AB24E0-486C-A605-7095-EBB0FCBD27A5}"/>
          </ac:graphicFrameMkLst>
        </pc:graphicFrameChg>
        <pc:picChg chg="add mod ord modCrop">
          <ac:chgData name="Massimiliano Sirgiovanni" userId="cd2166b1bd31ac3f" providerId="Windows Live" clId="Web-{61FC6F8B-4E75-4985-BA12-ACE6AEC8F17A}" dt="2023-05-20T14:10:35.683" v="929" actId="1076"/>
          <ac:picMkLst>
            <pc:docMk/>
            <pc:sldMk cId="22765361" sldId="280"/>
            <ac:picMk id="4" creationId="{BF008215-F985-F18B-2B9D-D69D3B203E57}"/>
          </ac:picMkLst>
        </pc:picChg>
        <pc:picChg chg="add mod">
          <ac:chgData name="Massimiliano Sirgiovanni" userId="cd2166b1bd31ac3f" providerId="Windows Live" clId="Web-{61FC6F8B-4E75-4985-BA12-ACE6AEC8F17A}" dt="2023-05-20T14:11:27.856" v="934" actId="14100"/>
          <ac:picMkLst>
            <pc:docMk/>
            <pc:sldMk cId="22765361" sldId="280"/>
            <ac:picMk id="6" creationId="{EF3EC104-848B-4F0E-D071-69B4F8FE3B7D}"/>
          </ac:picMkLst>
        </pc:picChg>
      </pc:sldChg>
      <pc:sldChg chg="modSp del">
        <pc:chgData name="Massimiliano Sirgiovanni" userId="cd2166b1bd31ac3f" providerId="Windows Live" clId="Web-{61FC6F8B-4E75-4985-BA12-ACE6AEC8F17A}" dt="2023-05-20T13:42:12.998" v="731"/>
        <pc:sldMkLst>
          <pc:docMk/>
          <pc:sldMk cId="149594773" sldId="280"/>
        </pc:sldMkLst>
        <pc:spChg chg="mod">
          <ac:chgData name="Massimiliano Sirgiovanni" userId="cd2166b1bd31ac3f" providerId="Windows Live" clId="Web-{61FC6F8B-4E75-4985-BA12-ACE6AEC8F17A}" dt="2023-05-20T13:42:00.529" v="730" actId="20577"/>
          <ac:spMkLst>
            <pc:docMk/>
            <pc:sldMk cId="149594773" sldId="280"/>
            <ac:spMk id="2" creationId="{18204833-A9F5-82FB-9634-14A9CF89A870}"/>
          </ac:spMkLst>
        </pc:spChg>
      </pc:sldChg>
      <pc:sldChg chg="del">
        <pc:chgData name="Massimiliano Sirgiovanni" userId="cd2166b1bd31ac3f" providerId="Windows Live" clId="Web-{61FC6F8B-4E75-4985-BA12-ACE6AEC8F17A}" dt="2023-05-20T13:42:14.608" v="732"/>
        <pc:sldMkLst>
          <pc:docMk/>
          <pc:sldMk cId="2458138303" sldId="281"/>
        </pc:sldMkLst>
      </pc:sldChg>
      <pc:sldChg chg="addSp modSp mod setBg setClrOvrMap">
        <pc:chgData name="Massimiliano Sirgiovanni" userId="cd2166b1bd31ac3f" providerId="Windows Live" clId="Web-{61FC6F8B-4E75-4985-BA12-ACE6AEC8F17A}" dt="2023-05-20T14:12:51.390" v="941"/>
        <pc:sldMkLst>
          <pc:docMk/>
          <pc:sldMk cId="2643785001" sldId="281"/>
        </pc:sldMkLst>
        <pc:spChg chg="mod">
          <ac:chgData name="Massimiliano Sirgiovanni" userId="cd2166b1bd31ac3f" providerId="Windows Live" clId="Web-{61FC6F8B-4E75-4985-BA12-ACE6AEC8F17A}" dt="2023-05-20T14:12:51.390" v="941"/>
          <ac:spMkLst>
            <pc:docMk/>
            <pc:sldMk cId="2643785001" sldId="281"/>
            <ac:spMk id="2" creationId="{CD17AD38-2F46-9FFE-71C4-3D40EF63FFF1}"/>
          </ac:spMkLst>
        </pc:spChg>
        <pc:spChg chg="add">
          <ac:chgData name="Massimiliano Sirgiovanni" userId="cd2166b1bd31ac3f" providerId="Windows Live" clId="Web-{61FC6F8B-4E75-4985-BA12-ACE6AEC8F17A}" dt="2023-05-20T14:12:51.390" v="941"/>
          <ac:spMkLst>
            <pc:docMk/>
            <pc:sldMk cId="2643785001" sldId="281"/>
            <ac:spMk id="12" creationId="{F6E384F5-137A-40B1-97F0-694CC6ECD59C}"/>
          </ac:spMkLst>
        </pc:spChg>
        <pc:spChg chg="add">
          <ac:chgData name="Massimiliano Sirgiovanni" userId="cd2166b1bd31ac3f" providerId="Windows Live" clId="Web-{61FC6F8B-4E75-4985-BA12-ACE6AEC8F17A}" dt="2023-05-20T14:12:51.390" v="941"/>
          <ac:spMkLst>
            <pc:docMk/>
            <pc:sldMk cId="2643785001" sldId="281"/>
            <ac:spMk id="14" creationId="{9DBC4630-03DA-474F-BBCB-BA3AE6B317A4}"/>
          </ac:spMkLst>
        </pc:spChg>
        <pc:spChg chg="add">
          <ac:chgData name="Massimiliano Sirgiovanni" userId="cd2166b1bd31ac3f" providerId="Windows Live" clId="Web-{61FC6F8B-4E75-4985-BA12-ACE6AEC8F17A}" dt="2023-05-20T14:12:51.390" v="941"/>
          <ac:spMkLst>
            <pc:docMk/>
            <pc:sldMk cId="2643785001" sldId="281"/>
            <ac:spMk id="16" creationId="{78418A25-6EAC-4140-BFE6-284E1925B5EE}"/>
          </ac:spMkLst>
        </pc:spChg>
        <pc:spChg chg="add">
          <ac:chgData name="Massimiliano Sirgiovanni" userId="cd2166b1bd31ac3f" providerId="Windows Live" clId="Web-{61FC6F8B-4E75-4985-BA12-ACE6AEC8F17A}" dt="2023-05-20T14:12:51.390" v="941"/>
          <ac:spMkLst>
            <pc:docMk/>
            <pc:sldMk cId="2643785001" sldId="281"/>
            <ac:spMk id="18" creationId="{6B9D64DB-4D5C-4A91-B45F-F301E3174F9F}"/>
          </ac:spMkLst>
        </pc:spChg>
        <pc:spChg chg="add">
          <ac:chgData name="Massimiliano Sirgiovanni" userId="cd2166b1bd31ac3f" providerId="Windows Live" clId="Web-{61FC6F8B-4E75-4985-BA12-ACE6AEC8F17A}" dt="2023-05-20T14:12:51.390" v="941"/>
          <ac:spMkLst>
            <pc:docMk/>
            <pc:sldMk cId="2643785001" sldId="281"/>
            <ac:spMk id="20" creationId="{CB14CE1B-4BC5-4EF2-BE3D-05E4F580B3DB}"/>
          </ac:spMkLst>
        </pc:spChg>
        <pc:picChg chg="add mod">
          <ac:chgData name="Massimiliano Sirgiovanni" userId="cd2166b1bd31ac3f" providerId="Windows Live" clId="Web-{61FC6F8B-4E75-4985-BA12-ACE6AEC8F17A}" dt="2023-05-20T14:12:51.390" v="941"/>
          <ac:picMkLst>
            <pc:docMk/>
            <pc:sldMk cId="2643785001" sldId="281"/>
            <ac:picMk id="3" creationId="{53025D07-AD83-51DA-FA74-BB3DA393D0A6}"/>
          </ac:picMkLst>
        </pc:picChg>
        <pc:picChg chg="mod">
          <ac:chgData name="Massimiliano Sirgiovanni" userId="cd2166b1bd31ac3f" providerId="Windows Live" clId="Web-{61FC6F8B-4E75-4985-BA12-ACE6AEC8F17A}" dt="2023-05-20T14:12:51.390" v="941"/>
          <ac:picMkLst>
            <pc:docMk/>
            <pc:sldMk cId="2643785001" sldId="281"/>
            <ac:picMk id="4" creationId="{6D4641CF-ADFB-0207-4DA2-E4B2A3CEE9B4}"/>
          </ac:picMkLst>
        </pc:picChg>
        <pc:picChg chg="add mod">
          <ac:chgData name="Massimiliano Sirgiovanni" userId="cd2166b1bd31ac3f" providerId="Windows Live" clId="Web-{61FC6F8B-4E75-4985-BA12-ACE6AEC8F17A}" dt="2023-05-20T14:12:51.390" v="941"/>
          <ac:picMkLst>
            <pc:docMk/>
            <pc:sldMk cId="2643785001" sldId="281"/>
            <ac:picMk id="5" creationId="{25625647-EE05-EDA2-1264-124DF1517B0D}"/>
          </ac:picMkLst>
        </pc:picChg>
        <pc:picChg chg="mod ord">
          <ac:chgData name="Massimiliano Sirgiovanni" userId="cd2166b1bd31ac3f" providerId="Windows Live" clId="Web-{61FC6F8B-4E75-4985-BA12-ACE6AEC8F17A}" dt="2023-05-20T14:12:51.390" v="941"/>
          <ac:picMkLst>
            <pc:docMk/>
            <pc:sldMk cId="2643785001" sldId="281"/>
            <ac:picMk id="6" creationId="{5547C28A-AC17-4385-F2A3-B1BE6C8E02C3}"/>
          </ac:picMkLst>
        </pc:picChg>
        <pc:picChg chg="add mod ord">
          <ac:chgData name="Massimiliano Sirgiovanni" userId="cd2166b1bd31ac3f" providerId="Windows Live" clId="Web-{61FC6F8B-4E75-4985-BA12-ACE6AEC8F17A}" dt="2023-05-20T14:12:51.390" v="941"/>
          <ac:picMkLst>
            <pc:docMk/>
            <pc:sldMk cId="2643785001" sldId="281"/>
            <ac:picMk id="7" creationId="{47867266-36BD-53AC-1E82-7BB380FB95F7}"/>
          </ac:picMkLst>
        </pc:picChg>
      </pc:sldChg>
      <pc:sldChg chg="addSp delSp modSp mod setBg setClrOvrMap">
        <pc:chgData name="Massimiliano Sirgiovanni" userId="cd2166b1bd31ac3f" providerId="Windows Live" clId="Web-{61FC6F8B-4E75-4985-BA12-ACE6AEC8F17A}" dt="2023-05-20T14:55:36.940" v="1150" actId="1076"/>
        <pc:sldMkLst>
          <pc:docMk/>
          <pc:sldMk cId="2717680441" sldId="281"/>
        </pc:sldMkLst>
        <pc:spChg chg="add del mod ord">
          <ac:chgData name="Massimiliano Sirgiovanni" userId="cd2166b1bd31ac3f" providerId="Windows Live" clId="Web-{61FC6F8B-4E75-4985-BA12-ACE6AEC8F17A}" dt="2023-05-20T14:20:36.745" v="994"/>
          <ac:spMkLst>
            <pc:docMk/>
            <pc:sldMk cId="2717680441" sldId="281"/>
            <ac:spMk id="2" creationId="{744861DC-CB46-0405-6457-7F80E9FDDAD0}"/>
          </ac:spMkLst>
        </pc:spChg>
        <pc:spChg chg="add">
          <ac:chgData name="Massimiliano Sirgiovanni" userId="cd2166b1bd31ac3f" providerId="Windows Live" clId="Web-{61FC6F8B-4E75-4985-BA12-ACE6AEC8F17A}" dt="2023-05-20T14:15:27.581" v="979"/>
          <ac:spMkLst>
            <pc:docMk/>
            <pc:sldMk cId="2717680441" sldId="281"/>
            <ac:spMk id="10" creationId="{96DA152B-027A-3106-0238-77102F83DC1E}"/>
          </ac:spMkLst>
        </pc:spChg>
        <pc:spChg chg="add">
          <ac:chgData name="Massimiliano Sirgiovanni" userId="cd2166b1bd31ac3f" providerId="Windows Live" clId="Web-{61FC6F8B-4E75-4985-BA12-ACE6AEC8F17A}" dt="2023-05-20T14:15:27.581" v="979"/>
          <ac:spMkLst>
            <pc:docMk/>
            <pc:sldMk cId="2717680441" sldId="281"/>
            <ac:spMk id="13" creationId="{63F5877B-98C7-49DD-83AB-0F6F57CB6543}"/>
          </ac:spMkLst>
        </pc:spChg>
        <pc:spChg chg="add">
          <ac:chgData name="Massimiliano Sirgiovanni" userId="cd2166b1bd31ac3f" providerId="Windows Live" clId="Web-{61FC6F8B-4E75-4985-BA12-ACE6AEC8F17A}" dt="2023-05-20T14:15:27.581" v="979"/>
          <ac:spMkLst>
            <pc:docMk/>
            <pc:sldMk cId="2717680441" sldId="281"/>
            <ac:spMk id="15" creationId="{4EA91930-66BC-4C41-B4F5-C31EB216F64B}"/>
          </ac:spMkLst>
        </pc:spChg>
        <pc:spChg chg="add">
          <ac:chgData name="Massimiliano Sirgiovanni" userId="cd2166b1bd31ac3f" providerId="Windows Live" clId="Web-{61FC6F8B-4E75-4985-BA12-ACE6AEC8F17A}" dt="2023-05-20T14:15:27.581" v="979"/>
          <ac:spMkLst>
            <pc:docMk/>
            <pc:sldMk cId="2717680441" sldId="281"/>
            <ac:spMk id="17" creationId="{6313CF8F-B436-401E-9575-DE0F8E8B5B17}"/>
          </ac:spMkLst>
        </pc:spChg>
        <pc:spChg chg="add">
          <ac:chgData name="Massimiliano Sirgiovanni" userId="cd2166b1bd31ac3f" providerId="Windows Live" clId="Web-{61FC6F8B-4E75-4985-BA12-ACE6AEC8F17A}" dt="2023-05-20T14:15:27.581" v="979"/>
          <ac:spMkLst>
            <pc:docMk/>
            <pc:sldMk cId="2717680441" sldId="281"/>
            <ac:spMk id="19" creationId="{2A38CFE9-C30A-4551-ACCB-D5808FBC39CD}"/>
          </ac:spMkLst>
        </pc:spChg>
        <pc:spChg chg="add">
          <ac:chgData name="Massimiliano Sirgiovanni" userId="cd2166b1bd31ac3f" providerId="Windows Live" clId="Web-{61FC6F8B-4E75-4985-BA12-ACE6AEC8F17A}" dt="2023-05-20T14:15:27.581" v="979"/>
          <ac:spMkLst>
            <pc:docMk/>
            <pc:sldMk cId="2717680441" sldId="281"/>
            <ac:spMk id="21" creationId="{67EF550F-47CE-4FB2-9DAC-12AD835C833D}"/>
          </ac:spMkLst>
        </pc:spChg>
        <pc:spChg chg="del">
          <ac:chgData name="Massimiliano Sirgiovanni" userId="cd2166b1bd31ac3f" providerId="Windows Live" clId="Web-{61FC6F8B-4E75-4985-BA12-ACE6AEC8F17A}" dt="2023-05-20T14:18:57.087" v="980"/>
          <ac:spMkLst>
            <pc:docMk/>
            <pc:sldMk cId="2717680441" sldId="281"/>
            <ac:spMk id="25" creationId="{2EB76632-DFE9-E6F8-8DF5-080136E38AFB}"/>
          </ac:spMkLst>
        </pc:spChg>
        <pc:spChg chg="del">
          <ac:chgData name="Massimiliano Sirgiovanni" userId="cd2166b1bd31ac3f" providerId="Windows Live" clId="Web-{61FC6F8B-4E75-4985-BA12-ACE6AEC8F17A}" dt="2023-05-20T14:19:04.634" v="984"/>
          <ac:spMkLst>
            <pc:docMk/>
            <pc:sldMk cId="2717680441" sldId="281"/>
            <ac:spMk id="28" creationId="{B3F59054-3394-4D87-8BD0-A28DCD47F1BC}"/>
          </ac:spMkLst>
        </pc:spChg>
        <pc:spChg chg="del">
          <ac:chgData name="Massimiliano Sirgiovanni" userId="cd2166b1bd31ac3f" providerId="Windows Live" clId="Web-{61FC6F8B-4E75-4985-BA12-ACE6AEC8F17A}" dt="2023-05-20T14:19:04.634" v="984"/>
          <ac:spMkLst>
            <pc:docMk/>
            <pc:sldMk cId="2717680441" sldId="281"/>
            <ac:spMk id="30" creationId="{2FE0ABA9-CAF1-4816-837D-5F28AAA08E0A}"/>
          </ac:spMkLst>
        </pc:spChg>
        <pc:spChg chg="del">
          <ac:chgData name="Massimiliano Sirgiovanni" userId="cd2166b1bd31ac3f" providerId="Windows Live" clId="Web-{61FC6F8B-4E75-4985-BA12-ACE6AEC8F17A}" dt="2023-05-20T14:19:04.634" v="984"/>
          <ac:spMkLst>
            <pc:docMk/>
            <pc:sldMk cId="2717680441" sldId="281"/>
            <ac:spMk id="32" creationId="{BC8B9C14-70F0-4F42-85FF-0DD3D5A585A5}"/>
          </ac:spMkLst>
        </pc:spChg>
        <pc:spChg chg="del">
          <ac:chgData name="Massimiliano Sirgiovanni" userId="cd2166b1bd31ac3f" providerId="Windows Live" clId="Web-{61FC6F8B-4E75-4985-BA12-ACE6AEC8F17A}" dt="2023-05-20T14:19:04.634" v="984"/>
          <ac:spMkLst>
            <pc:docMk/>
            <pc:sldMk cId="2717680441" sldId="281"/>
            <ac:spMk id="34" creationId="{98DE6C44-43F8-4DE4-AB81-66853FFEA09A}"/>
          </ac:spMkLst>
        </pc:spChg>
        <pc:spChg chg="del">
          <ac:chgData name="Massimiliano Sirgiovanni" userId="cd2166b1bd31ac3f" providerId="Windows Live" clId="Web-{61FC6F8B-4E75-4985-BA12-ACE6AEC8F17A}" dt="2023-05-20T14:19:04.634" v="984"/>
          <ac:spMkLst>
            <pc:docMk/>
            <pc:sldMk cId="2717680441" sldId="281"/>
            <ac:spMk id="36" creationId="{2409529B-9B56-4F10-BE4D-F934DB89E57E}"/>
          </ac:spMkLst>
        </pc:spChg>
        <pc:spChg chg="add del">
          <ac:chgData name="Massimiliano Sirgiovanni" userId="cd2166b1bd31ac3f" providerId="Windows Live" clId="Web-{61FC6F8B-4E75-4985-BA12-ACE6AEC8F17A}" dt="2023-05-20T14:19:19.618" v="985"/>
          <ac:spMkLst>
            <pc:docMk/>
            <pc:sldMk cId="2717680441" sldId="281"/>
            <ac:spMk id="40" creationId="{0ACB1050-B601-37E3-59A3-8BD6B1929639}"/>
          </ac:spMkLst>
        </pc:spChg>
        <pc:spChg chg="add del">
          <ac:chgData name="Massimiliano Sirgiovanni" userId="cd2166b1bd31ac3f" providerId="Windows Live" clId="Web-{61FC6F8B-4E75-4985-BA12-ACE6AEC8F17A}" dt="2023-05-20T14:19:23.197" v="986"/>
          <ac:spMkLst>
            <pc:docMk/>
            <pc:sldMk cId="2717680441" sldId="281"/>
            <ac:spMk id="43" creationId="{E817EB35-4D5C-493B-8459-98C99FD1667F}"/>
          </ac:spMkLst>
        </pc:spChg>
        <pc:spChg chg="add del">
          <ac:chgData name="Massimiliano Sirgiovanni" userId="cd2166b1bd31ac3f" providerId="Windows Live" clId="Web-{61FC6F8B-4E75-4985-BA12-ACE6AEC8F17A}" dt="2023-05-20T14:19:23.197" v="986"/>
          <ac:spMkLst>
            <pc:docMk/>
            <pc:sldMk cId="2717680441" sldId="281"/>
            <ac:spMk id="45" creationId="{70BEB1E7-2F88-40BC-B73D-42E5B6F80BFC}"/>
          </ac:spMkLst>
        </pc:spChg>
        <pc:spChg chg="add del">
          <ac:chgData name="Massimiliano Sirgiovanni" userId="cd2166b1bd31ac3f" providerId="Windows Live" clId="Web-{61FC6F8B-4E75-4985-BA12-ACE6AEC8F17A}" dt="2023-05-20T14:19:44.103" v="987"/>
          <ac:spMkLst>
            <pc:docMk/>
            <pc:sldMk cId="2717680441" sldId="281"/>
            <ac:spMk id="49" creationId="{068B7974-BD34-7F15-66BA-229503061D71}"/>
          </ac:spMkLst>
        </pc:spChg>
        <pc:spChg chg="add del">
          <ac:chgData name="Massimiliano Sirgiovanni" userId="cd2166b1bd31ac3f" providerId="Windows Live" clId="Web-{61FC6F8B-4E75-4985-BA12-ACE6AEC8F17A}" dt="2023-05-20T14:19:47.307" v="988"/>
          <ac:spMkLst>
            <pc:docMk/>
            <pc:sldMk cId="2717680441" sldId="281"/>
            <ac:spMk id="52" creationId="{07977D39-626F-40D7-B00F-16E02602DD5A}"/>
          </ac:spMkLst>
        </pc:spChg>
        <pc:spChg chg="add del">
          <ac:chgData name="Massimiliano Sirgiovanni" userId="cd2166b1bd31ac3f" providerId="Windows Live" clId="Web-{61FC6F8B-4E75-4985-BA12-ACE6AEC8F17A}" dt="2023-05-20T14:19:47.307" v="988"/>
          <ac:spMkLst>
            <pc:docMk/>
            <pc:sldMk cId="2717680441" sldId="281"/>
            <ac:spMk id="54" creationId="{B905CDE4-B751-4B3E-B625-6E59F8903414}"/>
          </ac:spMkLst>
        </pc:spChg>
        <pc:spChg chg="add del">
          <ac:chgData name="Massimiliano Sirgiovanni" userId="cd2166b1bd31ac3f" providerId="Windows Live" clId="Web-{61FC6F8B-4E75-4985-BA12-ACE6AEC8F17A}" dt="2023-05-20T14:19:47.307" v="988"/>
          <ac:spMkLst>
            <pc:docMk/>
            <pc:sldMk cId="2717680441" sldId="281"/>
            <ac:spMk id="56" creationId="{08108C16-F4C0-44AA-999D-17BD39219B24}"/>
          </ac:spMkLst>
        </pc:spChg>
        <pc:spChg chg="add del">
          <ac:chgData name="Massimiliano Sirgiovanni" userId="cd2166b1bd31ac3f" providerId="Windows Live" clId="Web-{61FC6F8B-4E75-4985-BA12-ACE6AEC8F17A}" dt="2023-05-20T14:19:47.307" v="988"/>
          <ac:spMkLst>
            <pc:docMk/>
            <pc:sldMk cId="2717680441" sldId="281"/>
            <ac:spMk id="58" creationId="{CDC29AC1-2821-4FCC-B597-88DAF39C36FE}"/>
          </ac:spMkLst>
        </pc:spChg>
        <pc:spChg chg="add del">
          <ac:chgData name="Massimiliano Sirgiovanni" userId="cd2166b1bd31ac3f" providerId="Windows Live" clId="Web-{61FC6F8B-4E75-4985-BA12-ACE6AEC8F17A}" dt="2023-05-20T14:19:47.307" v="988"/>
          <ac:spMkLst>
            <pc:docMk/>
            <pc:sldMk cId="2717680441" sldId="281"/>
            <ac:spMk id="60" creationId="{C8F10CB3-3B5E-4C7A-98CF-B87454DDFA39}"/>
          </ac:spMkLst>
        </pc:spChg>
        <pc:spChg chg="add del">
          <ac:chgData name="Massimiliano Sirgiovanni" userId="cd2166b1bd31ac3f" providerId="Windows Live" clId="Web-{61FC6F8B-4E75-4985-BA12-ACE6AEC8F17A}" dt="2023-05-20T14:20:19.839" v="990"/>
          <ac:spMkLst>
            <pc:docMk/>
            <pc:sldMk cId="2717680441" sldId="281"/>
            <ac:spMk id="65" creationId="{F6E384F5-137A-40B1-97F0-694CC6ECD59C}"/>
          </ac:spMkLst>
        </pc:spChg>
        <pc:spChg chg="add del">
          <ac:chgData name="Massimiliano Sirgiovanni" userId="cd2166b1bd31ac3f" providerId="Windows Live" clId="Web-{61FC6F8B-4E75-4985-BA12-ACE6AEC8F17A}" dt="2023-05-20T14:20:19.839" v="990"/>
          <ac:spMkLst>
            <pc:docMk/>
            <pc:sldMk cId="2717680441" sldId="281"/>
            <ac:spMk id="67" creationId="{9DBC4630-03DA-474F-BBCB-BA3AE6B317A4}"/>
          </ac:spMkLst>
        </pc:spChg>
        <pc:spChg chg="add del">
          <ac:chgData name="Massimiliano Sirgiovanni" userId="cd2166b1bd31ac3f" providerId="Windows Live" clId="Web-{61FC6F8B-4E75-4985-BA12-ACE6AEC8F17A}" dt="2023-05-20T14:20:19.839" v="990"/>
          <ac:spMkLst>
            <pc:docMk/>
            <pc:sldMk cId="2717680441" sldId="281"/>
            <ac:spMk id="69" creationId="{78418A25-6EAC-4140-BFE6-284E1925B5EE}"/>
          </ac:spMkLst>
        </pc:spChg>
        <pc:spChg chg="add del">
          <ac:chgData name="Massimiliano Sirgiovanni" userId="cd2166b1bd31ac3f" providerId="Windows Live" clId="Web-{61FC6F8B-4E75-4985-BA12-ACE6AEC8F17A}" dt="2023-05-20T14:20:19.839" v="990"/>
          <ac:spMkLst>
            <pc:docMk/>
            <pc:sldMk cId="2717680441" sldId="281"/>
            <ac:spMk id="71" creationId="{C20267F5-D4E6-477A-A590-81F2ABD1B862}"/>
          </ac:spMkLst>
        </pc:spChg>
        <pc:spChg chg="add del">
          <ac:chgData name="Massimiliano Sirgiovanni" userId="cd2166b1bd31ac3f" providerId="Windows Live" clId="Web-{61FC6F8B-4E75-4985-BA12-ACE6AEC8F17A}" dt="2023-05-20T14:20:19.839" v="990"/>
          <ac:spMkLst>
            <pc:docMk/>
            <pc:sldMk cId="2717680441" sldId="281"/>
            <ac:spMk id="73" creationId="{6B9D64DB-4D5C-4A91-B45F-F301E3174F9F}"/>
          </ac:spMkLst>
        </pc:spChg>
        <pc:spChg chg="add del">
          <ac:chgData name="Massimiliano Sirgiovanni" userId="cd2166b1bd31ac3f" providerId="Windows Live" clId="Web-{61FC6F8B-4E75-4985-BA12-ACE6AEC8F17A}" dt="2023-05-20T14:20:19.839" v="990"/>
          <ac:spMkLst>
            <pc:docMk/>
            <pc:sldMk cId="2717680441" sldId="281"/>
            <ac:spMk id="75" creationId="{CB14CE1B-4BC5-4EF2-BE3D-05E4F580B3DB}"/>
          </ac:spMkLst>
        </pc:spChg>
        <pc:spChg chg="add del">
          <ac:chgData name="Massimiliano Sirgiovanni" userId="cd2166b1bd31ac3f" providerId="Windows Live" clId="Web-{61FC6F8B-4E75-4985-BA12-ACE6AEC8F17A}" dt="2023-05-20T14:20:36.745" v="994"/>
          <ac:spMkLst>
            <pc:docMk/>
            <pc:sldMk cId="2717680441" sldId="281"/>
            <ac:spMk id="80" creationId="{6753252F-4873-4F63-801D-CC719279A7D5}"/>
          </ac:spMkLst>
        </pc:spChg>
        <pc:spChg chg="add del">
          <ac:chgData name="Massimiliano Sirgiovanni" userId="cd2166b1bd31ac3f" providerId="Windows Live" clId="Web-{61FC6F8B-4E75-4985-BA12-ACE6AEC8F17A}" dt="2023-05-20T14:20:36.745" v="994"/>
          <ac:spMkLst>
            <pc:docMk/>
            <pc:sldMk cId="2717680441" sldId="281"/>
            <ac:spMk id="82" creationId="{047C8CCB-F95D-4249-92DD-651249D3535A}"/>
          </ac:spMkLst>
        </pc:spChg>
        <pc:spChg chg="add del">
          <ac:chgData name="Massimiliano Sirgiovanni" userId="cd2166b1bd31ac3f" providerId="Windows Live" clId="Web-{61FC6F8B-4E75-4985-BA12-ACE6AEC8F17A}" dt="2023-05-20T14:20:36.745" v="993"/>
          <ac:spMkLst>
            <pc:docMk/>
            <pc:sldMk cId="2717680441" sldId="281"/>
            <ac:spMk id="87" creationId="{B9FF99BD-075F-4761-A995-6FC574BD25EA}"/>
          </ac:spMkLst>
        </pc:spChg>
        <pc:spChg chg="add del">
          <ac:chgData name="Massimiliano Sirgiovanni" userId="cd2166b1bd31ac3f" providerId="Windows Live" clId="Web-{61FC6F8B-4E75-4985-BA12-ACE6AEC8F17A}" dt="2023-05-20T14:20:36.745" v="993"/>
          <ac:spMkLst>
            <pc:docMk/>
            <pc:sldMk cId="2717680441" sldId="281"/>
            <ac:spMk id="89" creationId="{A7B21A54-9BA3-4EA9-B460-5A829ADD9051}"/>
          </ac:spMkLst>
        </pc:spChg>
        <pc:spChg chg="add del">
          <ac:chgData name="Massimiliano Sirgiovanni" userId="cd2166b1bd31ac3f" providerId="Windows Live" clId="Web-{61FC6F8B-4E75-4985-BA12-ACE6AEC8F17A}" dt="2023-05-20T14:20:36.745" v="993"/>
          <ac:spMkLst>
            <pc:docMk/>
            <pc:sldMk cId="2717680441" sldId="281"/>
            <ac:spMk id="91" creationId="{6FA8F714-B9D8-488A-8CCA-E9948FF913A9}"/>
          </ac:spMkLst>
        </pc:spChg>
        <pc:spChg chg="add del">
          <ac:chgData name="Massimiliano Sirgiovanni" userId="cd2166b1bd31ac3f" providerId="Windows Live" clId="Web-{61FC6F8B-4E75-4985-BA12-ACE6AEC8F17A}" dt="2023-05-20T14:21:09.887" v="996"/>
          <ac:spMkLst>
            <pc:docMk/>
            <pc:sldMk cId="2717680441" sldId="281"/>
            <ac:spMk id="93" creationId="{A8D57A06-A426-446D-B02C-A2DC6B62E45E}"/>
          </ac:spMkLst>
        </pc:spChg>
        <pc:spChg chg="add del">
          <ac:chgData name="Massimiliano Sirgiovanni" userId="cd2166b1bd31ac3f" providerId="Windows Live" clId="Web-{61FC6F8B-4E75-4985-BA12-ACE6AEC8F17A}" dt="2023-05-20T14:21:09.887" v="996"/>
          <ac:spMkLst>
            <pc:docMk/>
            <pc:sldMk cId="2717680441" sldId="281"/>
            <ac:spMk id="94" creationId="{AB8C311F-7253-4AED-9701-7FC0708C41C7}"/>
          </ac:spMkLst>
        </pc:spChg>
        <pc:spChg chg="add del">
          <ac:chgData name="Massimiliano Sirgiovanni" userId="cd2166b1bd31ac3f" providerId="Windows Live" clId="Web-{61FC6F8B-4E75-4985-BA12-ACE6AEC8F17A}" dt="2023-05-20T14:21:09.887" v="996"/>
          <ac:spMkLst>
            <pc:docMk/>
            <pc:sldMk cId="2717680441" sldId="281"/>
            <ac:spMk id="95" creationId="{FD073016-B734-483B-8953-5BADEE145112}"/>
          </ac:spMkLst>
        </pc:spChg>
        <pc:spChg chg="add del">
          <ac:chgData name="Massimiliano Sirgiovanni" userId="cd2166b1bd31ac3f" providerId="Windows Live" clId="Web-{61FC6F8B-4E75-4985-BA12-ACE6AEC8F17A}" dt="2023-05-20T14:21:09.887" v="996"/>
          <ac:spMkLst>
            <pc:docMk/>
            <pc:sldMk cId="2717680441" sldId="281"/>
            <ac:spMk id="96" creationId="{90A7EAB6-59D3-4325-8DE6-E0CA4009CE53}"/>
          </ac:spMkLst>
        </pc:spChg>
        <pc:spChg chg="add del">
          <ac:chgData name="Massimiliano Sirgiovanni" userId="cd2166b1bd31ac3f" providerId="Windows Live" clId="Web-{61FC6F8B-4E75-4985-BA12-ACE6AEC8F17A}" dt="2023-05-20T14:21:51.872" v="998"/>
          <ac:spMkLst>
            <pc:docMk/>
            <pc:sldMk cId="2717680441" sldId="281"/>
            <ac:spMk id="101" creationId="{2D2B266D-3625-4584-A5C3-7D3F672CFF30}"/>
          </ac:spMkLst>
        </pc:spChg>
        <pc:spChg chg="add del">
          <ac:chgData name="Massimiliano Sirgiovanni" userId="cd2166b1bd31ac3f" providerId="Windows Live" clId="Web-{61FC6F8B-4E75-4985-BA12-ACE6AEC8F17A}" dt="2023-05-20T14:21:51.872" v="998"/>
          <ac:spMkLst>
            <pc:docMk/>
            <pc:sldMk cId="2717680441" sldId="281"/>
            <ac:spMk id="103" creationId="{A5D2A5D1-BA0D-47D3-B051-DA7743C46E28}"/>
          </ac:spMkLst>
        </pc:spChg>
        <pc:spChg chg="add">
          <ac:chgData name="Massimiliano Sirgiovanni" userId="cd2166b1bd31ac3f" providerId="Windows Live" clId="Web-{61FC6F8B-4E75-4985-BA12-ACE6AEC8F17A}" dt="2023-05-20T14:21:51.872" v="998"/>
          <ac:spMkLst>
            <pc:docMk/>
            <pc:sldMk cId="2717680441" sldId="281"/>
            <ac:spMk id="108" creationId="{DA2E7C1E-2B5A-4BBA-AE51-1CD8C19309D7}"/>
          </ac:spMkLst>
        </pc:spChg>
        <pc:spChg chg="add">
          <ac:chgData name="Massimiliano Sirgiovanni" userId="cd2166b1bd31ac3f" providerId="Windows Live" clId="Web-{61FC6F8B-4E75-4985-BA12-ACE6AEC8F17A}" dt="2023-05-20T14:21:51.872" v="998"/>
          <ac:spMkLst>
            <pc:docMk/>
            <pc:sldMk cId="2717680441" sldId="281"/>
            <ac:spMk id="110" creationId="{43DF76B1-5174-4FAF-9D19-FFEE98426836}"/>
          </ac:spMkLst>
        </pc:spChg>
        <pc:picChg chg="mod or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5" creationId="{57ED00B5-5E5E-38AD-9E93-B6122F67E07F}"/>
          </ac:picMkLst>
        </pc:picChg>
        <pc:picChg chg="add mod or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6" creationId="{C13E71AB-4EF0-0B79-437A-58D4751565AA}"/>
          </ac:picMkLst>
        </pc:picChg>
        <pc:picChg chg="mod or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7" creationId="{4A5A334B-C02B-1EA3-0EFD-588FEA640620}"/>
          </ac:picMkLst>
        </pc:picChg>
        <pc:picChg chg="add mod or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8" creationId="{B8700516-DF0D-0B24-52C1-A4C48926896D}"/>
          </ac:picMkLst>
        </pc:picChg>
        <pc:picChg chg="add mod or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9" creationId="{915F46A0-8F2E-1117-DB0E-77CDF56CD514}"/>
          </ac:picMkLst>
        </pc:picChg>
        <pc:picChg chg="add mod or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11" creationId="{0DAAE823-2C1F-5844-3109-FA15DA644072}"/>
          </ac:picMkLst>
        </pc:picChg>
        <pc:picChg chg="add mod or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12" creationId="{F7895C6E-3C53-46EB-0D9A-62BAEC90F4E2}"/>
          </ac:picMkLst>
        </pc:picChg>
        <pc:picChg chg="add mod or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14" creationId="{84A181F8-17A6-86EB-B5ED-D8852224BE7C}"/>
          </ac:picMkLst>
        </pc:picChg>
        <pc:picChg chg="add mod or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16" creationId="{C72C42FF-92C6-C345-D456-A37751B78E87}"/>
          </ac:picMkLst>
        </pc:picChg>
        <pc:picChg chg="add mod">
          <ac:chgData name="Massimiliano Sirgiovanni" userId="cd2166b1bd31ac3f" providerId="Windows Live" clId="Web-{61FC6F8B-4E75-4985-BA12-ACE6AEC8F17A}" dt="2023-05-20T14:21:51.872" v="998"/>
          <ac:picMkLst>
            <pc:docMk/>
            <pc:sldMk cId="2717680441" sldId="281"/>
            <ac:picMk id="18" creationId="{BD9D9952-0E19-B734-7925-3B95C3EA4DB4}"/>
          </ac:picMkLst>
        </pc:picChg>
        <pc:picChg chg="add mod">
          <ac:chgData name="Massimiliano Sirgiovanni" userId="cd2166b1bd31ac3f" providerId="Windows Live" clId="Web-{61FC6F8B-4E75-4985-BA12-ACE6AEC8F17A}" dt="2023-05-20T14:22:17.654" v="1002" actId="1076"/>
          <ac:picMkLst>
            <pc:docMk/>
            <pc:sldMk cId="2717680441" sldId="281"/>
            <ac:picMk id="20" creationId="{C6E871BD-F916-8EBF-3E7F-17173EF8ECE6}"/>
          </ac:picMkLst>
        </pc:picChg>
        <pc:picChg chg="add mod">
          <ac:chgData name="Massimiliano Sirgiovanni" userId="cd2166b1bd31ac3f" providerId="Windows Live" clId="Web-{61FC6F8B-4E75-4985-BA12-ACE6AEC8F17A}" dt="2023-05-20T14:24:34.627" v="1015" actId="1076"/>
          <ac:picMkLst>
            <pc:docMk/>
            <pc:sldMk cId="2717680441" sldId="281"/>
            <ac:picMk id="22" creationId="{C233B08E-21A0-8922-7767-6F16590D3222}"/>
          </ac:picMkLst>
        </pc:picChg>
        <pc:picChg chg="add mod">
          <ac:chgData name="Massimiliano Sirgiovanni" userId="cd2166b1bd31ac3f" providerId="Windows Live" clId="Web-{61FC6F8B-4E75-4985-BA12-ACE6AEC8F17A}" dt="2023-05-20T14:23:40.797" v="1009" actId="1076"/>
          <ac:picMkLst>
            <pc:docMk/>
            <pc:sldMk cId="2717680441" sldId="281"/>
            <ac:picMk id="23" creationId="{B2803559-984D-3352-4796-7E977CA3B948}"/>
          </ac:picMkLst>
        </pc:picChg>
        <pc:picChg chg="add mod">
          <ac:chgData name="Massimiliano Sirgiovanni" userId="cd2166b1bd31ac3f" providerId="Windows Live" clId="Web-{61FC6F8B-4E75-4985-BA12-ACE6AEC8F17A}" dt="2023-05-20T14:24:07.985" v="1012" actId="14100"/>
          <ac:picMkLst>
            <pc:docMk/>
            <pc:sldMk cId="2717680441" sldId="281"/>
            <ac:picMk id="24" creationId="{0E203A66-61A5-79C0-44D2-16BA825D00DA}"/>
          </ac:picMkLst>
        </pc:picChg>
        <pc:picChg chg="add mod">
          <ac:chgData name="Massimiliano Sirgiovanni" userId="cd2166b1bd31ac3f" providerId="Windows Live" clId="Web-{61FC6F8B-4E75-4985-BA12-ACE6AEC8F17A}" dt="2023-05-20T14:24:37.205" v="1016" actId="1076"/>
          <ac:picMkLst>
            <pc:docMk/>
            <pc:sldMk cId="2717680441" sldId="281"/>
            <ac:picMk id="26" creationId="{B0C048AD-E88F-ECBC-A574-686883C34B4C}"/>
          </ac:picMkLst>
        </pc:picChg>
        <pc:picChg chg="add mod">
          <ac:chgData name="Massimiliano Sirgiovanni" userId="cd2166b1bd31ac3f" providerId="Windows Live" clId="Web-{61FC6F8B-4E75-4985-BA12-ACE6AEC8F17A}" dt="2023-05-20T14:24:56.830" v="1020" actId="14100"/>
          <ac:picMkLst>
            <pc:docMk/>
            <pc:sldMk cId="2717680441" sldId="281"/>
            <ac:picMk id="27" creationId="{56BAFC3F-9B32-2327-FD41-E78B8FD3FBE6}"/>
          </ac:picMkLst>
        </pc:picChg>
        <pc:picChg chg="add mod">
          <ac:chgData name="Massimiliano Sirgiovanni" userId="cd2166b1bd31ac3f" providerId="Windows Live" clId="Web-{61FC6F8B-4E75-4985-BA12-ACE6AEC8F17A}" dt="2023-05-20T14:25:30.503" v="1022" actId="1076"/>
          <ac:picMkLst>
            <pc:docMk/>
            <pc:sldMk cId="2717680441" sldId="281"/>
            <ac:picMk id="29" creationId="{AE0CE557-2701-8261-59E1-F776E780B5F8}"/>
          </ac:picMkLst>
        </pc:picChg>
        <pc:picChg chg="add mod">
          <ac:chgData name="Massimiliano Sirgiovanni" userId="cd2166b1bd31ac3f" providerId="Windows Live" clId="Web-{61FC6F8B-4E75-4985-BA12-ACE6AEC8F17A}" dt="2023-05-20T14:25:51.050" v="1026" actId="1076"/>
          <ac:picMkLst>
            <pc:docMk/>
            <pc:sldMk cId="2717680441" sldId="281"/>
            <ac:picMk id="31" creationId="{0186BD01-C8E9-9DA3-0541-EE2860182E35}"/>
          </ac:picMkLst>
        </pc:picChg>
        <pc:picChg chg="add mod">
          <ac:chgData name="Massimiliano Sirgiovanni" userId="cd2166b1bd31ac3f" providerId="Windows Live" clId="Web-{61FC6F8B-4E75-4985-BA12-ACE6AEC8F17A}" dt="2023-05-20T14:26:16.489" v="1031" actId="1076"/>
          <ac:picMkLst>
            <pc:docMk/>
            <pc:sldMk cId="2717680441" sldId="281"/>
            <ac:picMk id="33" creationId="{784B33E4-C40A-FE37-3B83-9C5BF412A9C8}"/>
          </ac:picMkLst>
        </pc:picChg>
        <pc:picChg chg="add mod">
          <ac:chgData name="Massimiliano Sirgiovanni" userId="cd2166b1bd31ac3f" providerId="Windows Live" clId="Web-{61FC6F8B-4E75-4985-BA12-ACE6AEC8F17A}" dt="2023-05-20T14:26:55.833" v="1035" actId="1076"/>
          <ac:picMkLst>
            <pc:docMk/>
            <pc:sldMk cId="2717680441" sldId="281"/>
            <ac:picMk id="35" creationId="{587F65C7-65FB-6902-4310-1232BFB8120E}"/>
          </ac:picMkLst>
        </pc:picChg>
        <pc:picChg chg="add mod">
          <ac:chgData name="Massimiliano Sirgiovanni" userId="cd2166b1bd31ac3f" providerId="Windows Live" clId="Web-{61FC6F8B-4E75-4985-BA12-ACE6AEC8F17A}" dt="2023-05-20T14:55:10.799" v="1148" actId="1076"/>
          <ac:picMkLst>
            <pc:docMk/>
            <pc:sldMk cId="2717680441" sldId="281"/>
            <ac:picMk id="41" creationId="{48C77998-372C-C776-E942-E85385998111}"/>
          </ac:picMkLst>
        </pc:picChg>
        <pc:picChg chg="add mod">
          <ac:chgData name="Massimiliano Sirgiovanni" userId="cd2166b1bd31ac3f" providerId="Windows Live" clId="Web-{61FC6F8B-4E75-4985-BA12-ACE6AEC8F17A}" dt="2023-05-20T14:55:36.940" v="1150" actId="1076"/>
          <ac:picMkLst>
            <pc:docMk/>
            <pc:sldMk cId="2717680441" sldId="281"/>
            <ac:picMk id="42" creationId="{85183B81-1681-3171-950C-683112CDB8D3}"/>
          </ac:picMkLst>
        </pc:picChg>
      </pc:sldChg>
      <pc:sldChg chg="addSp delSp modSp">
        <pc:chgData name="Massimiliano Sirgiovanni" userId="cd2166b1bd31ac3f" providerId="Windows Live" clId="Web-{61FC6F8B-4E75-4985-BA12-ACE6AEC8F17A}" dt="2023-05-20T14:35:36.019" v="1043"/>
        <pc:sldMkLst>
          <pc:docMk/>
          <pc:sldMk cId="1697146647" sldId="282"/>
        </pc:sldMkLst>
        <pc:spChg chg="mod ord">
          <ac:chgData name="Massimiliano Sirgiovanni" userId="cd2166b1bd31ac3f" providerId="Windows Live" clId="Web-{61FC6F8B-4E75-4985-BA12-ACE6AEC8F17A}" dt="2023-05-20T14:35:36.019" v="1043"/>
          <ac:spMkLst>
            <pc:docMk/>
            <pc:sldMk cId="1697146647" sldId="282"/>
            <ac:spMk id="2" creationId="{4C8D7EA3-0E9B-706B-3424-35E5693A78E9}"/>
          </ac:spMkLst>
        </pc:spChg>
        <pc:spChg chg="del">
          <ac:chgData name="Massimiliano Sirgiovanni" userId="cd2166b1bd31ac3f" providerId="Windows Live" clId="Web-{61FC6F8B-4E75-4985-BA12-ACE6AEC8F17A}" dt="2023-05-20T14:35:36.019" v="1043"/>
          <ac:spMkLst>
            <pc:docMk/>
            <pc:sldMk cId="1697146647" sldId="282"/>
            <ac:spMk id="24" creationId="{913AE63C-D5B4-45D1-ACFC-648CFFCF9805}"/>
          </ac:spMkLst>
        </pc:spChg>
        <pc:spChg chg="del">
          <ac:chgData name="Massimiliano Sirgiovanni" userId="cd2166b1bd31ac3f" providerId="Windows Live" clId="Web-{61FC6F8B-4E75-4985-BA12-ACE6AEC8F17A}" dt="2023-05-20T14:35:36.019" v="1043"/>
          <ac:spMkLst>
            <pc:docMk/>
            <pc:sldMk cId="1697146647" sldId="282"/>
            <ac:spMk id="33" creationId="{34DE9D20-D6C2-4834-9EE9-EC583F3FE571}"/>
          </ac:spMkLst>
        </pc:spChg>
        <pc:spChg chg="del">
          <ac:chgData name="Massimiliano Sirgiovanni" userId="cd2166b1bd31ac3f" providerId="Windows Live" clId="Web-{61FC6F8B-4E75-4985-BA12-ACE6AEC8F17A}" dt="2023-05-20T14:35:14.815" v="1039"/>
          <ac:spMkLst>
            <pc:docMk/>
            <pc:sldMk cId="1697146647" sldId="282"/>
            <ac:spMk id="34" creationId="{E7ED65E4-218D-B238-C821-41F4F1EABF73}"/>
          </ac:spMkLst>
        </pc:spChg>
        <pc:spChg chg="add">
          <ac:chgData name="Massimiliano Sirgiovanni" userId="cd2166b1bd31ac3f" providerId="Windows Live" clId="Web-{61FC6F8B-4E75-4985-BA12-ACE6AEC8F17A}" dt="2023-05-20T14:35:36.019" v="1043"/>
          <ac:spMkLst>
            <pc:docMk/>
            <pc:sldMk cId="1697146647" sldId="282"/>
            <ac:spMk id="38" creationId="{398F3DEE-0E56-499F-AFAE-C2DA7C2C815B}"/>
          </ac:spMkLst>
        </pc:spChg>
        <pc:spChg chg="add">
          <ac:chgData name="Massimiliano Sirgiovanni" userId="cd2166b1bd31ac3f" providerId="Windows Live" clId="Web-{61FC6F8B-4E75-4985-BA12-ACE6AEC8F17A}" dt="2023-05-20T14:35:36.019" v="1043"/>
          <ac:spMkLst>
            <pc:docMk/>
            <pc:sldMk cId="1697146647" sldId="282"/>
            <ac:spMk id="40" creationId="{EBB65E49-5337-40E3-9DBD-146D14EA0739}"/>
          </ac:spMkLst>
        </pc:spChg>
        <pc:spChg chg="add">
          <ac:chgData name="Massimiliano Sirgiovanni" userId="cd2166b1bd31ac3f" providerId="Windows Live" clId="Web-{61FC6F8B-4E75-4985-BA12-ACE6AEC8F17A}" dt="2023-05-20T14:35:36.019" v="1043"/>
          <ac:spMkLst>
            <pc:docMk/>
            <pc:sldMk cId="1697146647" sldId="282"/>
            <ac:spMk id="42" creationId="{E859509F-94DC-4952-A3B5-1EFAA2F5242F}"/>
          </ac:spMkLst>
        </pc:spChg>
        <pc:spChg chg="add">
          <ac:chgData name="Massimiliano Sirgiovanni" userId="cd2166b1bd31ac3f" providerId="Windows Live" clId="Web-{61FC6F8B-4E75-4985-BA12-ACE6AEC8F17A}" dt="2023-05-20T14:35:36.019" v="1043"/>
          <ac:spMkLst>
            <pc:docMk/>
            <pc:sldMk cId="1697146647" sldId="282"/>
            <ac:spMk id="44" creationId="{6B1AF2CB-1EFE-4962-A8DC-2D3CE47362B5}"/>
          </ac:spMkLst>
        </pc:spChg>
        <pc:spChg chg="add">
          <ac:chgData name="Massimiliano Sirgiovanni" userId="cd2166b1bd31ac3f" providerId="Windows Live" clId="Web-{61FC6F8B-4E75-4985-BA12-ACE6AEC8F17A}" dt="2023-05-20T14:35:36.019" v="1043"/>
          <ac:spMkLst>
            <pc:docMk/>
            <pc:sldMk cId="1697146647" sldId="282"/>
            <ac:spMk id="46" creationId="{2232531E-9E20-48D1-A119-C05304D9E893}"/>
          </ac:spMkLst>
        </pc:spChg>
        <pc:spChg chg="add">
          <ac:chgData name="Massimiliano Sirgiovanni" userId="cd2166b1bd31ac3f" providerId="Windows Live" clId="Web-{61FC6F8B-4E75-4985-BA12-ACE6AEC8F17A}" dt="2023-05-20T14:35:36.019" v="1043"/>
          <ac:spMkLst>
            <pc:docMk/>
            <pc:sldMk cId="1697146647" sldId="282"/>
            <ac:spMk id="48" creationId="{17AA014B-79A8-4BEC-893F-423182880E21}"/>
          </ac:spMkLst>
        </pc:spChg>
        <pc:grpChg chg="del">
          <ac:chgData name="Massimiliano Sirgiovanni" userId="cd2166b1bd31ac3f" providerId="Windows Live" clId="Web-{61FC6F8B-4E75-4985-BA12-ACE6AEC8F17A}" dt="2023-05-20T14:35:36.019" v="1043"/>
          <ac:grpSpMkLst>
            <pc:docMk/>
            <pc:sldMk cId="1697146647" sldId="282"/>
            <ac:grpSpMk id="21" creationId="{18E6700D-1968-457A-86D6-0832EF451DDE}"/>
          </ac:grpSpMkLst>
        </pc:grpChg>
        <pc:grpChg chg="del">
          <ac:chgData name="Massimiliano Sirgiovanni" userId="cd2166b1bd31ac3f" providerId="Windows Live" clId="Web-{61FC6F8B-4E75-4985-BA12-ACE6AEC8F17A}" dt="2023-05-20T14:35:36.019" v="1043"/>
          <ac:grpSpMkLst>
            <pc:docMk/>
            <pc:sldMk cId="1697146647" sldId="282"/>
            <ac:grpSpMk id="25" creationId="{43F5E015-E085-4624-B431-B42414448684}"/>
          </ac:grpSpMkLst>
        </pc:grpChg>
        <pc:picChg chg="add mod">
          <ac:chgData name="Massimiliano Sirgiovanni" userId="cd2166b1bd31ac3f" providerId="Windows Live" clId="Web-{61FC6F8B-4E75-4985-BA12-ACE6AEC8F17A}" dt="2023-05-20T14:27:03.927" v="1037" actId="1076"/>
          <ac:picMkLst>
            <pc:docMk/>
            <pc:sldMk cId="1697146647" sldId="282"/>
            <ac:picMk id="5" creationId="{CA81EBC9-6C68-E261-3EF3-718327E59342}"/>
          </ac:picMkLst>
        </pc:picChg>
        <pc:picChg chg="del">
          <ac:chgData name="Massimiliano Sirgiovanni" userId="cd2166b1bd31ac3f" providerId="Windows Live" clId="Web-{61FC6F8B-4E75-4985-BA12-ACE6AEC8F17A}" dt="2023-05-20T14:35:04.033" v="1038"/>
          <ac:picMkLst>
            <pc:docMk/>
            <pc:sldMk cId="1697146647" sldId="282"/>
            <ac:picMk id="7" creationId="{D306B2AF-4199-4A89-A354-D0E66D5975D5}"/>
          </ac:picMkLst>
        </pc:picChg>
        <pc:picChg chg="mod">
          <ac:chgData name="Massimiliano Sirgiovanni" userId="cd2166b1bd31ac3f" providerId="Windows Live" clId="Web-{61FC6F8B-4E75-4985-BA12-ACE6AEC8F17A}" dt="2023-05-20T14:35:36.019" v="1043"/>
          <ac:picMkLst>
            <pc:docMk/>
            <pc:sldMk cId="1697146647" sldId="282"/>
            <ac:picMk id="8" creationId="{F6CBFC65-B926-0814-EFA1-8E40BF47A365}"/>
          </ac:picMkLst>
        </pc:picChg>
        <pc:picChg chg="mod">
          <ac:chgData name="Massimiliano Sirgiovanni" userId="cd2166b1bd31ac3f" providerId="Windows Live" clId="Web-{61FC6F8B-4E75-4985-BA12-ACE6AEC8F17A}" dt="2023-05-20T14:35:36.019" v="1043"/>
          <ac:picMkLst>
            <pc:docMk/>
            <pc:sldMk cId="1697146647" sldId="282"/>
            <ac:picMk id="9" creationId="{B8479555-86A4-C54C-5A5B-37F8C540BACB}"/>
          </ac:picMkLst>
        </pc:picChg>
        <pc:picChg chg="mod ord">
          <ac:chgData name="Massimiliano Sirgiovanni" userId="cd2166b1bd31ac3f" providerId="Windows Live" clId="Web-{61FC6F8B-4E75-4985-BA12-ACE6AEC8F17A}" dt="2023-05-20T14:35:36.019" v="1043"/>
          <ac:picMkLst>
            <pc:docMk/>
            <pc:sldMk cId="1697146647" sldId="282"/>
            <ac:picMk id="10" creationId="{52F8881A-D2DC-485A-D7EB-398B02231257}"/>
          </ac:picMkLst>
        </pc:picChg>
        <pc:picChg chg="add mod ord modCrop">
          <ac:chgData name="Massimiliano Sirgiovanni" userId="cd2166b1bd31ac3f" providerId="Windows Live" clId="Web-{61FC6F8B-4E75-4985-BA12-ACE6AEC8F17A}" dt="2023-05-20T14:35:36.019" v="1043"/>
          <ac:picMkLst>
            <pc:docMk/>
            <pc:sldMk cId="1697146647" sldId="282"/>
            <ac:picMk id="11" creationId="{C5304071-DE31-8EDF-348C-DAB477111FEB}"/>
          </ac:picMkLst>
        </pc:picChg>
      </pc:sldChg>
      <pc:sldChg chg="del">
        <pc:chgData name="Massimiliano Sirgiovanni" userId="cd2166b1bd31ac3f" providerId="Windows Live" clId="Web-{61FC6F8B-4E75-4985-BA12-ACE6AEC8F17A}" dt="2023-05-20T15:19:03.555" v="1405"/>
        <pc:sldMkLst>
          <pc:docMk/>
          <pc:sldMk cId="845009043" sldId="283"/>
        </pc:sldMkLst>
      </pc:sldChg>
      <pc:sldChg chg="modSp new">
        <pc:chgData name="Massimiliano Sirgiovanni" userId="cd2166b1bd31ac3f" providerId="Windows Live" clId="Web-{61FC6F8B-4E75-4985-BA12-ACE6AEC8F17A}" dt="2023-05-20T15:58:14.100" v="2016" actId="20577"/>
        <pc:sldMkLst>
          <pc:docMk/>
          <pc:sldMk cId="2399589537" sldId="283"/>
        </pc:sldMkLst>
        <pc:spChg chg="mod">
          <ac:chgData name="Massimiliano Sirgiovanni" userId="cd2166b1bd31ac3f" providerId="Windows Live" clId="Web-{61FC6F8B-4E75-4985-BA12-ACE6AEC8F17A}" dt="2023-05-20T15:58:14.100" v="2016" actId="20577"/>
          <ac:spMkLst>
            <pc:docMk/>
            <pc:sldMk cId="2399589537" sldId="283"/>
            <ac:spMk id="2" creationId="{9CFDF859-2F6A-656C-CAA5-D62008417E94}"/>
          </ac:spMkLst>
        </pc:spChg>
      </pc:sldChg>
      <pc:sldChg chg="del">
        <pc:chgData name="Massimiliano Sirgiovanni" userId="cd2166b1bd31ac3f" providerId="Windows Live" clId="Web-{61FC6F8B-4E75-4985-BA12-ACE6AEC8F17A}" dt="2023-05-20T15:19:16.899" v="1406"/>
        <pc:sldMkLst>
          <pc:docMk/>
          <pc:sldMk cId="3783101510" sldId="284"/>
        </pc:sldMkLst>
      </pc:sldChg>
      <pc:sldChg chg="del">
        <pc:chgData name="Massimiliano Sirgiovanni" userId="cd2166b1bd31ac3f" providerId="Windows Live" clId="Web-{61FC6F8B-4E75-4985-BA12-ACE6AEC8F17A}" dt="2023-05-20T15:19:25.790" v="1407"/>
        <pc:sldMkLst>
          <pc:docMk/>
          <pc:sldMk cId="855707657" sldId="285"/>
        </pc:sldMkLst>
      </pc:sldChg>
      <pc:sldChg chg="del">
        <pc:chgData name="Massimiliano Sirgiovanni" userId="cd2166b1bd31ac3f" providerId="Windows Live" clId="Web-{61FC6F8B-4E75-4985-BA12-ACE6AEC8F17A}" dt="2023-05-20T15:34:15.625" v="1642"/>
        <pc:sldMkLst>
          <pc:docMk/>
          <pc:sldMk cId="4236120502" sldId="286"/>
        </pc:sldMkLst>
      </pc:sldChg>
      <pc:sldChg chg="del">
        <pc:chgData name="Massimiliano Sirgiovanni" userId="cd2166b1bd31ac3f" providerId="Windows Live" clId="Web-{61FC6F8B-4E75-4985-BA12-ACE6AEC8F17A}" dt="2023-05-20T15:34:16.734" v="1643"/>
        <pc:sldMkLst>
          <pc:docMk/>
          <pc:sldMk cId="3229763512" sldId="287"/>
        </pc:sldMkLst>
      </pc:sldChg>
      <pc:sldChg chg="del">
        <pc:chgData name="Massimiliano Sirgiovanni" userId="cd2166b1bd31ac3f" providerId="Windows Live" clId="Web-{61FC6F8B-4E75-4985-BA12-ACE6AEC8F17A}" dt="2023-05-20T15:34:17.813" v="1644"/>
        <pc:sldMkLst>
          <pc:docMk/>
          <pc:sldMk cId="1731685837" sldId="288"/>
        </pc:sldMkLst>
      </pc:sldChg>
      <pc:sldChg chg="del">
        <pc:chgData name="Massimiliano Sirgiovanni" userId="cd2166b1bd31ac3f" providerId="Windows Live" clId="Web-{61FC6F8B-4E75-4985-BA12-ACE6AEC8F17A}" dt="2023-05-20T15:34:19.125" v="1645"/>
        <pc:sldMkLst>
          <pc:docMk/>
          <pc:sldMk cId="3403509585" sldId="289"/>
        </pc:sldMkLst>
      </pc:sldChg>
      <pc:sldChg chg="new del">
        <pc:chgData name="Massimiliano Sirgiovanni" userId="cd2166b1bd31ac3f" providerId="Windows Live" clId="Web-{61FC6F8B-4E75-4985-BA12-ACE6AEC8F17A}" dt="2023-05-20T15:24:00.219" v="1412"/>
        <pc:sldMkLst>
          <pc:docMk/>
          <pc:sldMk cId="2516855791" sldId="290"/>
        </pc:sldMkLst>
      </pc:sldChg>
    </pc:docChg>
  </pc:docChgLst>
  <pc:docChgLst>
    <pc:chgData name="Utente guest" providerId="Windows Live" clId="Web-{57C5BF9C-5E9F-4E33-8A36-E41BE4E7457E}"/>
    <pc:docChg chg="delSld modSld">
      <pc:chgData name="Utente guest" userId="" providerId="Windows Live" clId="Web-{57C5BF9C-5E9F-4E33-8A36-E41BE4E7457E}" dt="2023-05-27T10:56:02.645" v="1057" actId="1076"/>
      <pc:docMkLst>
        <pc:docMk/>
      </pc:docMkLst>
      <pc:sldChg chg="del">
        <pc:chgData name="Utente guest" userId="" providerId="Windows Live" clId="Web-{57C5BF9C-5E9F-4E33-8A36-E41BE4E7457E}" dt="2023-05-27T10:55:01.767" v="1054"/>
        <pc:sldMkLst>
          <pc:docMk/>
          <pc:sldMk cId="1651512404" sldId="277"/>
        </pc:sldMkLst>
      </pc:sldChg>
      <pc:sldChg chg="addSp delSp modSp">
        <pc:chgData name="Utente guest" userId="" providerId="Windows Live" clId="Web-{57C5BF9C-5E9F-4E33-8A36-E41BE4E7457E}" dt="2023-05-27T10:56:02.645" v="1057" actId="1076"/>
        <pc:sldMkLst>
          <pc:docMk/>
          <pc:sldMk cId="1697146647" sldId="282"/>
        </pc:sldMkLst>
        <pc:spChg chg="add del mod">
          <ac:chgData name="Utente guest" userId="" providerId="Windows Live" clId="Web-{57C5BF9C-5E9F-4E33-8A36-E41BE4E7457E}" dt="2023-05-27T10:46:47.630" v="1028"/>
          <ac:spMkLst>
            <pc:docMk/>
            <pc:sldMk cId="1697146647" sldId="282"/>
            <ac:spMk id="4" creationId="{80F8C114-21AB-3B71-3C34-A64E1A5C6EDF}"/>
          </ac:spMkLst>
        </pc:spChg>
        <pc:spChg chg="add del mod">
          <ac:chgData name="Utente guest" userId="" providerId="Windows Live" clId="Web-{57C5BF9C-5E9F-4E33-8A36-E41BE4E7457E}" dt="2023-05-27T10:55:26.299" v="1055"/>
          <ac:spMkLst>
            <pc:docMk/>
            <pc:sldMk cId="1697146647" sldId="282"/>
            <ac:spMk id="4" creationId="{FE161355-12A6-D3B4-D483-83F0698C8537}"/>
          </ac:spMkLst>
        </pc:spChg>
        <pc:spChg chg="add mod">
          <ac:chgData name="Utente guest" userId="" providerId="Windows Live" clId="Web-{57C5BF9C-5E9F-4E33-8A36-E41BE4E7457E}" dt="2023-05-27T10:56:02.645" v="1057" actId="1076"/>
          <ac:spMkLst>
            <pc:docMk/>
            <pc:sldMk cId="1697146647" sldId="282"/>
            <ac:spMk id="6" creationId="{01611BAB-A321-370A-D06F-C639979966EB}"/>
          </ac:spMkLst>
        </pc:spChg>
        <pc:spChg chg="del mod">
          <ac:chgData name="Utente guest" userId="" providerId="Windows Live" clId="Web-{57C5BF9C-5E9F-4E33-8A36-E41BE4E7457E}" dt="2023-05-27T10:47:21.882" v="1030"/>
          <ac:spMkLst>
            <pc:docMk/>
            <pc:sldMk cId="1697146647" sldId="282"/>
            <ac:spMk id="13" creationId="{15A985F9-9ACD-D312-18ED-83E311EFF8AB}"/>
          </ac:spMkLst>
        </pc:spChg>
        <pc:spChg chg="del mod">
          <ac:chgData name="Utente guest" userId="" providerId="Windows Live" clId="Web-{57C5BF9C-5E9F-4E33-8A36-E41BE4E7457E}" dt="2023-05-27T10:47:54.759" v="1032"/>
          <ac:spMkLst>
            <pc:docMk/>
            <pc:sldMk cId="1697146647" sldId="282"/>
            <ac:spMk id="16" creationId="{4113920C-2E06-2DF9-FD91-03024D20D1B6}"/>
          </ac:spMkLst>
        </pc:spChg>
        <pc:spChg chg="del mod">
          <ac:chgData name="Utente guest" userId="" providerId="Windows Live" clId="Web-{57C5BF9C-5E9F-4E33-8A36-E41BE4E7457E}" dt="2023-05-27T10:49:13.263" v="1034"/>
          <ac:spMkLst>
            <pc:docMk/>
            <pc:sldMk cId="1697146647" sldId="282"/>
            <ac:spMk id="17" creationId="{EB34A7C3-7379-F24F-FDC7-C729FC748BF7}"/>
          </ac:spMkLst>
        </pc:spChg>
        <pc:spChg chg="del">
          <ac:chgData name="Utente guest" userId="" providerId="Windows Live" clId="Web-{57C5BF9C-5E9F-4E33-8A36-E41BE4E7457E}" dt="2023-05-27T10:55:42.831" v="1056"/>
          <ac:spMkLst>
            <pc:docMk/>
            <pc:sldMk cId="1697146647" sldId="282"/>
            <ac:spMk id="18" creationId="{CFFD9FF2-5173-A404-0705-1547F5A4CBB7}"/>
          </ac:spMkLst>
        </pc:spChg>
        <pc:picChg chg="add mod">
          <ac:chgData name="Utente guest" userId="" providerId="Windows Live" clId="Web-{57C5BF9C-5E9F-4E33-8A36-E41BE4E7457E}" dt="2023-05-27T10:18:31.888" v="901" actId="14100"/>
          <ac:picMkLst>
            <pc:docMk/>
            <pc:sldMk cId="1697146647" sldId="282"/>
            <ac:picMk id="3" creationId="{F49CC07B-898A-989D-6D73-ED7FA7009CBD}"/>
          </ac:picMkLst>
        </pc:picChg>
        <pc:picChg chg="mod">
          <ac:chgData name="Utente guest" userId="" providerId="Windows Live" clId="Web-{57C5BF9C-5E9F-4E33-8A36-E41BE4E7457E}" dt="2023-05-27T10:18:43.029" v="903" actId="14100"/>
          <ac:picMkLst>
            <pc:docMk/>
            <pc:sldMk cId="1697146647" sldId="282"/>
            <ac:picMk id="9" creationId="{B8479555-86A4-C54C-5A5B-37F8C540BACB}"/>
          </ac:picMkLst>
        </pc:picChg>
        <pc:picChg chg="del mod">
          <ac:chgData name="Utente guest" userId="" providerId="Windows Live" clId="Web-{57C5BF9C-5E9F-4E33-8A36-E41BE4E7457E}" dt="2023-05-27T10:17:23.682" v="885"/>
          <ac:picMkLst>
            <pc:docMk/>
            <pc:sldMk cId="1697146647" sldId="282"/>
            <ac:picMk id="10" creationId="{52F8881A-D2DC-485A-D7EB-398B02231257}"/>
          </ac:picMkLst>
        </pc:picChg>
        <pc:cxnChg chg="del">
          <ac:chgData name="Utente guest" userId="" providerId="Windows Live" clId="Web-{57C5BF9C-5E9F-4E33-8A36-E41BE4E7457E}" dt="2023-05-27T10:45:53.971" v="1024"/>
          <ac:cxnSpMkLst>
            <pc:docMk/>
            <pc:sldMk cId="1697146647" sldId="282"/>
            <ac:cxnSpMk id="10" creationId="{082DD73A-173C-F0D0-385D-6E18BB2CF7FF}"/>
          </ac:cxnSpMkLst>
        </pc:cxnChg>
      </pc:sldChg>
      <pc:sldChg chg="addSp modSp">
        <pc:chgData name="Utente guest" userId="" providerId="Windows Live" clId="Web-{57C5BF9C-5E9F-4E33-8A36-E41BE4E7457E}" dt="2023-05-27T09:54:21.356" v="397" actId="1076"/>
        <pc:sldMkLst>
          <pc:docMk/>
          <pc:sldMk cId="8060351" sldId="286"/>
        </pc:sldMkLst>
        <pc:spChg chg="mod">
          <ac:chgData name="Utente guest" userId="" providerId="Windows Live" clId="Web-{57C5BF9C-5E9F-4E33-8A36-E41BE4E7457E}" dt="2023-05-27T09:53:39.714" v="388" actId="20577"/>
          <ac:spMkLst>
            <pc:docMk/>
            <pc:sldMk cId="8060351" sldId="286"/>
            <ac:spMk id="2" creationId="{0F7511AA-5658-B164-D3A7-AB16E8B186EB}"/>
          </ac:spMkLst>
        </pc:spChg>
        <pc:spChg chg="add mod">
          <ac:chgData name="Utente guest" userId="" providerId="Windows Live" clId="Web-{57C5BF9C-5E9F-4E33-8A36-E41BE4E7457E}" dt="2023-05-27T09:54:05.089" v="393" actId="20577"/>
          <ac:spMkLst>
            <pc:docMk/>
            <pc:sldMk cId="8060351" sldId="286"/>
            <ac:spMk id="6" creationId="{D126791A-400D-92D3-6247-387132E53C71}"/>
          </ac:spMkLst>
        </pc:spChg>
        <pc:picChg chg="mod">
          <ac:chgData name="Utente guest" userId="" providerId="Windows Live" clId="Web-{57C5BF9C-5E9F-4E33-8A36-E41BE4E7457E}" dt="2023-05-27T09:54:12.058" v="395" actId="1076"/>
          <ac:picMkLst>
            <pc:docMk/>
            <pc:sldMk cId="8060351" sldId="286"/>
            <ac:picMk id="3" creationId="{C134ED7F-0437-5B43-BFDA-A819FE5AEC4C}"/>
          </ac:picMkLst>
        </pc:picChg>
        <pc:picChg chg="mod">
          <ac:chgData name="Utente guest" userId="" providerId="Windows Live" clId="Web-{57C5BF9C-5E9F-4E33-8A36-E41BE4E7457E}" dt="2023-05-27T09:54:21.356" v="397" actId="1076"/>
          <ac:picMkLst>
            <pc:docMk/>
            <pc:sldMk cId="8060351" sldId="286"/>
            <ac:picMk id="5" creationId="{82A7D978-6F26-D95A-FE60-B0674AD9754D}"/>
          </ac:picMkLst>
        </pc:picChg>
      </pc:sldChg>
      <pc:sldChg chg="addSp delSp modSp">
        <pc:chgData name="Utente guest" userId="" providerId="Windows Live" clId="Web-{57C5BF9C-5E9F-4E33-8A36-E41BE4E7457E}" dt="2023-05-27T10:20:44.486" v="1023"/>
        <pc:sldMkLst>
          <pc:docMk/>
          <pc:sldMk cId="1713541169" sldId="287"/>
        </pc:sldMkLst>
        <pc:spChg chg="mod">
          <ac:chgData name="Utente guest" userId="" providerId="Windows Live" clId="Web-{57C5BF9C-5E9F-4E33-8A36-E41BE4E7457E}" dt="2023-05-27T10:02:11.668" v="687" actId="20577"/>
          <ac:spMkLst>
            <pc:docMk/>
            <pc:sldMk cId="1713541169" sldId="287"/>
            <ac:spMk id="2" creationId="{A0D7C04C-5F59-1A1D-CD17-F8C045CD762F}"/>
          </ac:spMkLst>
        </pc:spChg>
        <pc:spChg chg="add mod">
          <ac:chgData name="Utente guest" userId="" providerId="Windows Live" clId="Web-{57C5BF9C-5E9F-4E33-8A36-E41BE4E7457E}" dt="2023-05-27T10:04:27.454" v="748" actId="1076"/>
          <ac:spMkLst>
            <pc:docMk/>
            <pc:sldMk cId="1713541169" sldId="287"/>
            <ac:spMk id="7" creationId="{5017A1CF-C73C-A0DF-5249-6F34C1AE2217}"/>
          </ac:spMkLst>
        </pc:spChg>
        <pc:spChg chg="del mod">
          <ac:chgData name="Utente guest" userId="" providerId="Windows Live" clId="Web-{57C5BF9C-5E9F-4E33-8A36-E41BE4E7457E}" dt="2023-05-27T09:57:45.612" v="493"/>
          <ac:spMkLst>
            <pc:docMk/>
            <pc:sldMk cId="1713541169" sldId="287"/>
            <ac:spMk id="8" creationId="{1F47053A-DDB4-B238-C627-BD2450097B3C}"/>
          </ac:spMkLst>
        </pc:spChg>
        <pc:spChg chg="add mod">
          <ac:chgData name="Utente guest" userId="" providerId="Windows Live" clId="Web-{57C5BF9C-5E9F-4E33-8A36-E41BE4E7457E}" dt="2023-05-27T10:04:31.844" v="749" actId="1076"/>
          <ac:spMkLst>
            <pc:docMk/>
            <pc:sldMk cId="1713541169" sldId="287"/>
            <ac:spMk id="12" creationId="{9DD79FDE-6BBB-CBC6-D282-0D6BC16DC126}"/>
          </ac:spMkLst>
        </pc:spChg>
        <pc:graphicFrameChg chg="add mod modGraphic">
          <ac:chgData name="Utente guest" userId="" providerId="Windows Live" clId="Web-{57C5BF9C-5E9F-4E33-8A36-E41BE4E7457E}" dt="2023-05-27T10:20:44.486" v="1023"/>
          <ac:graphicFrameMkLst>
            <pc:docMk/>
            <pc:sldMk cId="1713541169" sldId="287"/>
            <ac:graphicFrameMk id="22" creationId="{8A1AE00F-5DF6-816B-9989-13CF07440068}"/>
          </ac:graphicFrameMkLst>
        </pc:graphicFrameChg>
        <pc:picChg chg="mod">
          <ac:chgData name="Utente guest" userId="" providerId="Windows Live" clId="Web-{57C5BF9C-5E9F-4E33-8A36-E41BE4E7457E}" dt="2023-05-27T10:11:27.796" v="833" actId="14100"/>
          <ac:picMkLst>
            <pc:docMk/>
            <pc:sldMk cId="1713541169" sldId="287"/>
            <ac:picMk id="4" creationId="{2DE23F1C-01ED-7770-2DCF-55D5850E2950}"/>
          </ac:picMkLst>
        </pc:picChg>
      </pc:sldChg>
    </pc:docChg>
  </pc:docChgLst>
  <pc:docChgLst>
    <pc:chgData name="Massimiliano Sirgiovanni" userId="cd2166b1bd31ac3f" providerId="Windows Live" clId="Web-{3C25D7C3-7328-460A-9695-32F00B1DA92E}"/>
    <pc:docChg chg="addSld delSld modSld">
      <pc:chgData name="Massimiliano Sirgiovanni" userId="cd2166b1bd31ac3f" providerId="Windows Live" clId="Web-{3C25D7C3-7328-460A-9695-32F00B1DA92E}" dt="2023-05-14T08:27:57.163" v="100"/>
      <pc:docMkLst>
        <pc:docMk/>
      </pc:docMkLst>
      <pc:sldChg chg="delSp">
        <pc:chgData name="Massimiliano Sirgiovanni" userId="cd2166b1bd31ac3f" providerId="Windows Live" clId="Web-{3C25D7C3-7328-460A-9695-32F00B1DA92E}" dt="2023-05-14T07:58:44.775" v="6"/>
        <pc:sldMkLst>
          <pc:docMk/>
          <pc:sldMk cId="2000774124" sldId="257"/>
        </pc:sldMkLst>
        <pc:picChg chg="del">
          <ac:chgData name="Massimiliano Sirgiovanni" userId="cd2166b1bd31ac3f" providerId="Windows Live" clId="Web-{3C25D7C3-7328-460A-9695-32F00B1DA92E}" dt="2023-05-14T07:58:44.775" v="6"/>
          <ac:picMkLst>
            <pc:docMk/>
            <pc:sldMk cId="2000774124" sldId="257"/>
            <ac:picMk id="24" creationId="{B09EFBF2-C04E-A697-D758-A58769B2E12B}"/>
          </ac:picMkLst>
        </pc:picChg>
      </pc:sldChg>
      <pc:sldChg chg="addSp delSp modSp">
        <pc:chgData name="Massimiliano Sirgiovanni" userId="cd2166b1bd31ac3f" providerId="Windows Live" clId="Web-{3C25D7C3-7328-460A-9695-32F00B1DA92E}" dt="2023-05-14T08:13:42.095" v="42"/>
        <pc:sldMkLst>
          <pc:docMk/>
          <pc:sldMk cId="3027973061" sldId="258"/>
        </pc:sldMkLst>
        <pc:spChg chg="add mod">
          <ac:chgData name="Massimiliano Sirgiovanni" userId="cd2166b1bd31ac3f" providerId="Windows Live" clId="Web-{3C25D7C3-7328-460A-9695-32F00B1DA92E}" dt="2023-05-14T08:13:19.828" v="38" actId="1076"/>
          <ac:spMkLst>
            <pc:docMk/>
            <pc:sldMk cId="3027973061" sldId="258"/>
            <ac:spMk id="3" creationId="{1949C080-8C98-F072-EC9F-C5A75213EC98}"/>
          </ac:spMkLst>
        </pc:spChg>
        <pc:picChg chg="del">
          <ac:chgData name="Massimiliano Sirgiovanni" userId="cd2166b1bd31ac3f" providerId="Windows Live" clId="Web-{3C25D7C3-7328-460A-9695-32F00B1DA92E}" dt="2023-05-14T07:53:53.377" v="0"/>
          <ac:picMkLst>
            <pc:docMk/>
            <pc:sldMk cId="3027973061" sldId="258"/>
            <ac:picMk id="2" creationId="{861AB0DB-C8B6-D8B9-7DCF-FA2131400EC2}"/>
          </ac:picMkLst>
        </pc:picChg>
        <pc:picChg chg="mod modCrop">
          <ac:chgData name="Massimiliano Sirgiovanni" userId="cd2166b1bd31ac3f" providerId="Windows Live" clId="Web-{3C25D7C3-7328-460A-9695-32F00B1DA92E}" dt="2023-05-14T08:13:42.095" v="42"/>
          <ac:picMkLst>
            <pc:docMk/>
            <pc:sldMk cId="3027973061" sldId="258"/>
            <ac:picMk id="7" creationId="{74E7CE03-FB26-0A16-1328-8E77535C6687}"/>
          </ac:picMkLst>
        </pc:picChg>
      </pc:sldChg>
      <pc:sldChg chg="addSp modSp">
        <pc:chgData name="Massimiliano Sirgiovanni" userId="cd2166b1bd31ac3f" providerId="Windows Live" clId="Web-{3C25D7C3-7328-460A-9695-32F00B1DA92E}" dt="2023-05-14T08:16:45.365" v="47" actId="20577"/>
        <pc:sldMkLst>
          <pc:docMk/>
          <pc:sldMk cId="3853656641" sldId="265"/>
        </pc:sldMkLst>
        <pc:spChg chg="add mod">
          <ac:chgData name="Massimiliano Sirgiovanni" userId="cd2166b1bd31ac3f" providerId="Windows Live" clId="Web-{3C25D7C3-7328-460A-9695-32F00B1DA92E}" dt="2023-05-14T08:16:45.365" v="47" actId="20577"/>
          <ac:spMkLst>
            <pc:docMk/>
            <pc:sldMk cId="3853656641" sldId="265"/>
            <ac:spMk id="2" creationId="{9712654D-A26A-C1AD-613E-B14EB755D1C0}"/>
          </ac:spMkLst>
        </pc:spChg>
        <pc:graphicFrameChg chg="mod modGraphic">
          <ac:chgData name="Massimiliano Sirgiovanni" userId="cd2166b1bd31ac3f" providerId="Windows Live" clId="Web-{3C25D7C3-7328-460A-9695-32F00B1DA92E}" dt="2023-05-14T08:16:22.958" v="45"/>
          <ac:graphicFrameMkLst>
            <pc:docMk/>
            <pc:sldMk cId="3853656641" sldId="265"/>
            <ac:graphicFrameMk id="14" creationId="{59BBBF1B-0093-E3A1-36B2-7A10F52258E5}"/>
          </ac:graphicFrameMkLst>
        </pc:graphicFrameChg>
      </pc:sldChg>
      <pc:sldChg chg="addSp delSp modSp">
        <pc:chgData name="Massimiliano Sirgiovanni" userId="cd2166b1bd31ac3f" providerId="Windows Live" clId="Web-{3C25D7C3-7328-460A-9695-32F00B1DA92E}" dt="2023-05-14T08:21:25.856" v="71"/>
        <pc:sldMkLst>
          <pc:docMk/>
          <pc:sldMk cId="1823483096" sldId="266"/>
        </pc:sldMkLst>
        <pc:graphicFrameChg chg="mod">
          <ac:chgData name="Massimiliano Sirgiovanni" userId="cd2166b1bd31ac3f" providerId="Windows Live" clId="Web-{3C25D7C3-7328-460A-9695-32F00B1DA92E}" dt="2023-05-14T08:18:02.898" v="48" actId="1076"/>
          <ac:graphicFrameMkLst>
            <pc:docMk/>
            <pc:sldMk cId="1823483096" sldId="266"/>
            <ac:graphicFrameMk id="14" creationId="{59BBBF1B-0093-E3A1-36B2-7A10F52258E5}"/>
          </ac:graphicFrameMkLst>
        </pc:graphicFrameChg>
        <pc:picChg chg="add ord">
          <ac:chgData name="Massimiliano Sirgiovanni" userId="cd2166b1bd31ac3f" providerId="Windows Live" clId="Web-{3C25D7C3-7328-460A-9695-32F00B1DA92E}" dt="2023-05-14T08:21:25.856" v="71"/>
          <ac:picMkLst>
            <pc:docMk/>
            <pc:sldMk cId="1823483096" sldId="266"/>
            <ac:picMk id="3" creationId="{6EF66133-EAA3-C393-2BAA-063C2545280C}"/>
          </ac:picMkLst>
        </pc:picChg>
        <pc:picChg chg="del">
          <ac:chgData name="Massimiliano Sirgiovanni" userId="cd2166b1bd31ac3f" providerId="Windows Live" clId="Web-{3C25D7C3-7328-460A-9695-32F00B1DA92E}" dt="2023-05-14T08:21:18.497" v="69"/>
          <ac:picMkLst>
            <pc:docMk/>
            <pc:sldMk cId="1823483096" sldId="266"/>
            <ac:picMk id="8" creationId="{E04E5C32-5824-F1F3-6134-C258DF35DEEC}"/>
          </ac:picMkLst>
        </pc:picChg>
      </pc:sldChg>
      <pc:sldChg chg="addSp delSp modSp">
        <pc:chgData name="Massimiliano Sirgiovanni" userId="cd2166b1bd31ac3f" providerId="Windows Live" clId="Web-{3C25D7C3-7328-460A-9695-32F00B1DA92E}" dt="2023-05-14T08:23:31.813" v="92"/>
        <pc:sldMkLst>
          <pc:docMk/>
          <pc:sldMk cId="742781218" sldId="267"/>
        </pc:sldMkLst>
        <pc:graphicFrameChg chg="mod">
          <ac:chgData name="Massimiliano Sirgiovanni" userId="cd2166b1bd31ac3f" providerId="Windows Live" clId="Web-{3C25D7C3-7328-460A-9695-32F00B1DA92E}" dt="2023-05-14T08:18:19.617" v="50" actId="1076"/>
          <ac:graphicFrameMkLst>
            <pc:docMk/>
            <pc:sldMk cId="742781218" sldId="267"/>
            <ac:graphicFrameMk id="14" creationId="{59BBBF1B-0093-E3A1-36B2-7A10F52258E5}"/>
          </ac:graphicFrameMkLst>
        </pc:graphicFrameChg>
        <pc:picChg chg="add mod modCrop">
          <ac:chgData name="Massimiliano Sirgiovanni" userId="cd2166b1bd31ac3f" providerId="Windows Live" clId="Web-{3C25D7C3-7328-460A-9695-32F00B1DA92E}" dt="2023-05-14T08:19:33.057" v="59" actId="1076"/>
          <ac:picMkLst>
            <pc:docMk/>
            <pc:sldMk cId="742781218" sldId="267"/>
            <ac:picMk id="2" creationId="{CA30262C-A4E5-8C85-E487-440D9E5335FD}"/>
          </ac:picMkLst>
        </pc:picChg>
        <pc:picChg chg="add del ord">
          <ac:chgData name="Massimiliano Sirgiovanni" userId="cd2166b1bd31ac3f" providerId="Windows Live" clId="Web-{3C25D7C3-7328-460A-9695-32F00B1DA92E}" dt="2023-05-14T08:23:31.813" v="92"/>
          <ac:picMkLst>
            <pc:docMk/>
            <pc:sldMk cId="742781218" sldId="267"/>
            <ac:picMk id="4" creationId="{D720C86B-E463-F7CB-5EC2-394C3FF6FF43}"/>
          </ac:picMkLst>
        </pc:picChg>
        <pc:picChg chg="add del">
          <ac:chgData name="Massimiliano Sirgiovanni" userId="cd2166b1bd31ac3f" providerId="Windows Live" clId="Web-{3C25D7C3-7328-460A-9695-32F00B1DA92E}" dt="2023-05-14T08:23:01.531" v="82"/>
          <ac:picMkLst>
            <pc:docMk/>
            <pc:sldMk cId="742781218" sldId="267"/>
            <ac:picMk id="6" creationId="{BCB9D4B4-980B-3A15-CB99-70603EF88BAC}"/>
          </ac:picMkLst>
        </pc:picChg>
        <pc:picChg chg="del">
          <ac:chgData name="Massimiliano Sirgiovanni" userId="cd2166b1bd31ac3f" providerId="Windows Live" clId="Web-{3C25D7C3-7328-460A-9695-32F00B1DA92E}" dt="2023-05-14T08:21:04.043" v="67"/>
          <ac:picMkLst>
            <pc:docMk/>
            <pc:sldMk cId="742781218" sldId="267"/>
            <ac:picMk id="8" creationId="{E04E5C32-5824-F1F3-6134-C258DF35DEEC}"/>
          </ac:picMkLst>
        </pc:picChg>
        <pc:picChg chg="add del mod ord">
          <ac:chgData name="Massimiliano Sirgiovanni" userId="cd2166b1bd31ac3f" providerId="Windows Live" clId="Web-{3C25D7C3-7328-460A-9695-32F00B1DA92E}" dt="2023-05-14T08:23:29.891" v="91"/>
          <ac:picMkLst>
            <pc:docMk/>
            <pc:sldMk cId="742781218" sldId="267"/>
            <ac:picMk id="9" creationId="{BAA06CC4-40C7-70E7-B712-E0951B87E77C}"/>
          </ac:picMkLst>
        </pc:picChg>
      </pc:sldChg>
      <pc:sldChg chg="addSp delSp modSp new del mod setBg setClrOvrMap">
        <pc:chgData name="Massimiliano Sirgiovanni" userId="cd2166b1bd31ac3f" providerId="Windows Live" clId="Web-{3C25D7C3-7328-460A-9695-32F00B1DA92E}" dt="2023-05-14T08:23:35.454" v="93"/>
        <pc:sldMkLst>
          <pc:docMk/>
          <pc:sldMk cId="775577836" sldId="268"/>
        </pc:sldMkLst>
        <pc:spChg chg="mod ord">
          <ac:chgData name="Massimiliano Sirgiovanni" userId="cd2166b1bd31ac3f" providerId="Windows Live" clId="Web-{3C25D7C3-7328-460A-9695-32F00B1DA92E}" dt="2023-05-14T08:22:51.421" v="80"/>
          <ac:spMkLst>
            <pc:docMk/>
            <pc:sldMk cId="775577836" sldId="268"/>
            <ac:spMk id="2" creationId="{A660266D-2BD3-46BB-0130-5E8BDA2E8894}"/>
          </ac:spMkLst>
        </pc:spChg>
        <pc:spChg chg="del">
          <ac:chgData name="Massimiliano Sirgiovanni" userId="cd2166b1bd31ac3f" providerId="Windows Live" clId="Web-{3C25D7C3-7328-460A-9695-32F00B1DA92E}" dt="2023-05-14T08:22:06.858" v="73"/>
          <ac:spMkLst>
            <pc:docMk/>
            <pc:sldMk cId="775577836" sldId="268"/>
            <ac:spMk id="3" creationId="{240B84B4-CDDD-21DE-95C3-8F536A863178}"/>
          </ac:spMkLst>
        </pc:spChg>
        <pc:spChg chg="add">
          <ac:chgData name="Massimiliano Sirgiovanni" userId="cd2166b1bd31ac3f" providerId="Windows Live" clId="Web-{3C25D7C3-7328-460A-9695-32F00B1DA92E}" dt="2023-05-14T08:22:51.421" v="80"/>
          <ac:spMkLst>
            <pc:docMk/>
            <pc:sldMk cId="775577836" sldId="268"/>
            <ac:spMk id="8" creationId="{C68991BC-D90C-AAC9-4E2D-8D55ADDDBFE2}"/>
          </ac:spMkLst>
        </pc:spChg>
        <pc:spChg chg="add">
          <ac:chgData name="Massimiliano Sirgiovanni" userId="cd2166b1bd31ac3f" providerId="Windows Live" clId="Web-{3C25D7C3-7328-460A-9695-32F00B1DA92E}" dt="2023-05-14T08:22:51.421" v="80"/>
          <ac:spMkLst>
            <pc:docMk/>
            <pc:sldMk cId="775577836" sldId="268"/>
            <ac:spMk id="11" creationId="{9228552E-C8B1-4A80-8448-0787CE0FC704}"/>
          </ac:spMkLst>
        </pc:spChg>
        <pc:picChg chg="add mod ord">
          <ac:chgData name="Massimiliano Sirgiovanni" userId="cd2166b1bd31ac3f" providerId="Windows Live" clId="Web-{3C25D7C3-7328-460A-9695-32F00B1DA92E}" dt="2023-05-14T08:22:51.421" v="80"/>
          <ac:picMkLst>
            <pc:docMk/>
            <pc:sldMk cId="775577836" sldId="268"/>
            <ac:picMk id="4" creationId="{FC3E0BA4-217E-95F7-7678-0D3952875480}"/>
          </ac:picMkLst>
        </pc:picChg>
      </pc:sldChg>
      <pc:sldChg chg="addSp delSp modSp new mod setBg setClrOvrMap">
        <pc:chgData name="Massimiliano Sirgiovanni" userId="cd2166b1bd31ac3f" providerId="Windows Live" clId="Web-{3C25D7C3-7328-460A-9695-32F00B1DA92E}" dt="2023-05-14T08:27:57.163" v="100"/>
        <pc:sldMkLst>
          <pc:docMk/>
          <pc:sldMk cId="1301610240" sldId="268"/>
        </pc:sldMkLst>
        <pc:spChg chg="mod ord">
          <ac:chgData name="Massimiliano Sirgiovanni" userId="cd2166b1bd31ac3f" providerId="Windows Live" clId="Web-{3C25D7C3-7328-460A-9695-32F00B1DA92E}" dt="2023-05-14T08:27:57.163" v="100"/>
          <ac:spMkLst>
            <pc:docMk/>
            <pc:sldMk cId="1301610240" sldId="268"/>
            <ac:spMk id="2" creationId="{0FC74FA9-EFF1-C7FA-03EF-6474A953200D}"/>
          </ac:spMkLst>
        </pc:spChg>
        <pc:spChg chg="del">
          <ac:chgData name="Massimiliano Sirgiovanni" userId="cd2166b1bd31ac3f" providerId="Windows Live" clId="Web-{3C25D7C3-7328-460A-9695-32F00B1DA92E}" dt="2023-05-14T08:27:37.788" v="95"/>
          <ac:spMkLst>
            <pc:docMk/>
            <pc:sldMk cId="1301610240" sldId="268"/>
            <ac:spMk id="3" creationId="{6D0F29D8-5FC9-5150-95FE-96552E185895}"/>
          </ac:spMkLst>
        </pc:spChg>
        <pc:spChg chg="add del">
          <ac:chgData name="Massimiliano Sirgiovanni" userId="cd2166b1bd31ac3f" providerId="Windows Live" clId="Web-{3C25D7C3-7328-460A-9695-32F00B1DA92E}" dt="2023-05-14T08:27:46.929" v="97"/>
          <ac:spMkLst>
            <pc:docMk/>
            <pc:sldMk cId="1301610240" sldId="268"/>
            <ac:spMk id="8" creationId="{26252421-4B37-EA91-6DBB-6B25D8E1B0AF}"/>
          </ac:spMkLst>
        </pc:spChg>
        <pc:spChg chg="add del">
          <ac:chgData name="Massimiliano Sirgiovanni" userId="cd2166b1bd31ac3f" providerId="Windows Live" clId="Web-{3C25D7C3-7328-460A-9695-32F00B1DA92E}" dt="2023-05-14T08:27:46.929" v="97"/>
          <ac:spMkLst>
            <pc:docMk/>
            <pc:sldMk cId="1301610240" sldId="268"/>
            <ac:spMk id="11" creationId="{6CC7D015-0DD8-420F-A568-AC4FEDC41251}"/>
          </ac:spMkLst>
        </pc:spChg>
        <pc:spChg chg="add del">
          <ac:chgData name="Massimiliano Sirgiovanni" userId="cd2166b1bd31ac3f" providerId="Windows Live" clId="Web-{3C25D7C3-7328-460A-9695-32F00B1DA92E}" dt="2023-05-14T08:27:46.929" v="97"/>
          <ac:spMkLst>
            <pc:docMk/>
            <pc:sldMk cId="1301610240" sldId="268"/>
            <ac:spMk id="13" creationId="{DC595556-C814-4F1F-B0E5-71812F38A8CD}"/>
          </ac:spMkLst>
        </pc:spChg>
        <pc:spChg chg="add del">
          <ac:chgData name="Massimiliano Sirgiovanni" userId="cd2166b1bd31ac3f" providerId="Windows Live" clId="Web-{3C25D7C3-7328-460A-9695-32F00B1DA92E}" dt="2023-05-14T08:27:57.085" v="99"/>
          <ac:spMkLst>
            <pc:docMk/>
            <pc:sldMk cId="1301610240" sldId="268"/>
            <ac:spMk id="15" creationId="{08C9B587-E65E-4B52-B37C-ABEBB6E87928}"/>
          </ac:spMkLst>
        </pc:spChg>
        <pc:spChg chg="add del">
          <ac:chgData name="Massimiliano Sirgiovanni" userId="cd2166b1bd31ac3f" providerId="Windows Live" clId="Web-{3C25D7C3-7328-460A-9695-32F00B1DA92E}" dt="2023-05-14T08:27:57.085" v="99"/>
          <ac:spMkLst>
            <pc:docMk/>
            <pc:sldMk cId="1301610240" sldId="268"/>
            <ac:spMk id="16" creationId="{7C432AFE-B3D2-4BFF-BF8F-96C27AFF1AC7}"/>
          </ac:spMkLst>
        </pc:spChg>
        <pc:spChg chg="add del">
          <ac:chgData name="Massimiliano Sirgiovanni" userId="cd2166b1bd31ac3f" providerId="Windows Live" clId="Web-{3C25D7C3-7328-460A-9695-32F00B1DA92E}" dt="2023-05-14T08:27:57.085" v="99"/>
          <ac:spMkLst>
            <pc:docMk/>
            <pc:sldMk cId="1301610240" sldId="268"/>
            <ac:spMk id="17" creationId="{AF2F604E-43BE-4DC3-B983-E071523364F8}"/>
          </ac:spMkLst>
        </pc:spChg>
        <pc:spChg chg="add del">
          <ac:chgData name="Massimiliano Sirgiovanni" userId="cd2166b1bd31ac3f" providerId="Windows Live" clId="Web-{3C25D7C3-7328-460A-9695-32F00B1DA92E}" dt="2023-05-14T08:27:57.085" v="99"/>
          <ac:spMkLst>
            <pc:docMk/>
            <pc:sldMk cId="1301610240" sldId="268"/>
            <ac:spMk id="18" creationId="{637278EC-C055-7A37-A546-AA0D05FFEA15}"/>
          </ac:spMkLst>
        </pc:spChg>
        <pc:spChg chg="add">
          <ac:chgData name="Massimiliano Sirgiovanni" userId="cd2166b1bd31ac3f" providerId="Windows Live" clId="Web-{3C25D7C3-7328-460A-9695-32F00B1DA92E}" dt="2023-05-14T08:27:57.163" v="100"/>
          <ac:spMkLst>
            <pc:docMk/>
            <pc:sldMk cId="1301610240" sldId="268"/>
            <ac:spMk id="20" creationId="{6CC7D015-0DD8-420F-A568-AC4FEDC41251}"/>
          </ac:spMkLst>
        </pc:spChg>
        <pc:spChg chg="add">
          <ac:chgData name="Massimiliano Sirgiovanni" userId="cd2166b1bd31ac3f" providerId="Windows Live" clId="Web-{3C25D7C3-7328-460A-9695-32F00B1DA92E}" dt="2023-05-14T08:27:57.163" v="100"/>
          <ac:spMkLst>
            <pc:docMk/>
            <pc:sldMk cId="1301610240" sldId="268"/>
            <ac:spMk id="21" creationId="{DC595556-C814-4F1F-B0E5-71812F38A8CD}"/>
          </ac:spMkLst>
        </pc:spChg>
        <pc:spChg chg="add">
          <ac:chgData name="Massimiliano Sirgiovanni" userId="cd2166b1bd31ac3f" providerId="Windows Live" clId="Web-{3C25D7C3-7328-460A-9695-32F00B1DA92E}" dt="2023-05-14T08:27:57.163" v="100"/>
          <ac:spMkLst>
            <pc:docMk/>
            <pc:sldMk cId="1301610240" sldId="268"/>
            <ac:spMk id="22" creationId="{26252421-4B37-EA91-6DBB-6B25D8E1B0AF}"/>
          </ac:spMkLst>
        </pc:spChg>
        <pc:picChg chg="add mod ord">
          <ac:chgData name="Massimiliano Sirgiovanni" userId="cd2166b1bd31ac3f" providerId="Windows Live" clId="Web-{3C25D7C3-7328-460A-9695-32F00B1DA92E}" dt="2023-05-14T08:27:57.163" v="100"/>
          <ac:picMkLst>
            <pc:docMk/>
            <pc:sldMk cId="1301610240" sldId="268"/>
            <ac:picMk id="4" creationId="{8899D656-0B1A-0E7A-892D-199928C3E21E}"/>
          </ac:picMkLst>
        </pc:picChg>
      </pc:sldChg>
      <pc:sldChg chg="addSp delSp modSp new del mod setBg setClrOvrMap">
        <pc:chgData name="Massimiliano Sirgiovanni" userId="cd2166b1bd31ac3f" providerId="Windows Live" clId="Web-{3C25D7C3-7328-460A-9695-32F00B1DA92E}" dt="2023-05-14T08:21:07.153" v="68"/>
        <pc:sldMkLst>
          <pc:docMk/>
          <pc:sldMk cId="4055610823" sldId="268"/>
        </pc:sldMkLst>
        <pc:spChg chg="mod ord">
          <ac:chgData name="Massimiliano Sirgiovanni" userId="cd2166b1bd31ac3f" providerId="Windows Live" clId="Web-{3C25D7C3-7328-460A-9695-32F00B1DA92E}" dt="2023-05-14T08:20:42.918" v="62"/>
          <ac:spMkLst>
            <pc:docMk/>
            <pc:sldMk cId="4055610823" sldId="268"/>
            <ac:spMk id="2" creationId="{54F1360A-03A9-5127-6AD4-D7A5664F3191}"/>
          </ac:spMkLst>
        </pc:spChg>
        <pc:spChg chg="del">
          <ac:chgData name="Massimiliano Sirgiovanni" userId="cd2166b1bd31ac3f" providerId="Windows Live" clId="Web-{3C25D7C3-7328-460A-9695-32F00B1DA92E}" dt="2023-05-14T08:20:35.636" v="61"/>
          <ac:spMkLst>
            <pc:docMk/>
            <pc:sldMk cId="4055610823" sldId="268"/>
            <ac:spMk id="3" creationId="{7EEA2032-0C8D-29A1-E4C4-81522CC5DE38}"/>
          </ac:spMkLst>
        </pc:spChg>
        <pc:spChg chg="add">
          <ac:chgData name="Massimiliano Sirgiovanni" userId="cd2166b1bd31ac3f" providerId="Windows Live" clId="Web-{3C25D7C3-7328-460A-9695-32F00B1DA92E}" dt="2023-05-14T08:20:42.918" v="62"/>
          <ac:spMkLst>
            <pc:docMk/>
            <pc:sldMk cId="4055610823" sldId="268"/>
            <ac:spMk id="8" creationId="{71B99BFA-F32F-DECD-821A-55D7205C7D6B}"/>
          </ac:spMkLst>
        </pc:spChg>
        <pc:spChg chg="add">
          <ac:chgData name="Massimiliano Sirgiovanni" userId="cd2166b1bd31ac3f" providerId="Windows Live" clId="Web-{3C25D7C3-7328-460A-9695-32F00B1DA92E}" dt="2023-05-14T08:20:42.918" v="62"/>
          <ac:spMkLst>
            <pc:docMk/>
            <pc:sldMk cId="4055610823" sldId="268"/>
            <ac:spMk id="11" creationId="{9228552E-C8B1-4A80-8448-0787CE0FC704}"/>
          </ac:spMkLst>
        </pc:spChg>
        <pc:picChg chg="add mod ord">
          <ac:chgData name="Massimiliano Sirgiovanni" userId="cd2166b1bd31ac3f" providerId="Windows Live" clId="Web-{3C25D7C3-7328-460A-9695-32F00B1DA92E}" dt="2023-05-14T08:20:42.918" v="62"/>
          <ac:picMkLst>
            <pc:docMk/>
            <pc:sldMk cId="4055610823" sldId="268"/>
            <ac:picMk id="4" creationId="{7A91701D-6421-8F17-2712-F863A9236887}"/>
          </ac:picMkLst>
        </pc:picChg>
      </pc:sldChg>
    </pc:docChg>
  </pc:docChgLst>
  <pc:docChgLst>
    <pc:chgData name="Utente guest" providerId="Windows Live" clId="Web-{C9DC5F4B-11E5-468C-BF68-71640FBE1975}"/>
    <pc:docChg chg="modSld">
      <pc:chgData name="Utente guest" userId="" providerId="Windows Live" clId="Web-{C9DC5F4B-11E5-468C-BF68-71640FBE1975}" dt="2023-05-20T15:16:49.477" v="58" actId="1076"/>
      <pc:docMkLst>
        <pc:docMk/>
      </pc:docMkLst>
      <pc:sldChg chg="modSp">
        <pc:chgData name="Utente guest" userId="" providerId="Windows Live" clId="Web-{C9DC5F4B-11E5-468C-BF68-71640FBE1975}" dt="2023-05-20T14:51:48.671" v="57"/>
        <pc:sldMkLst>
          <pc:docMk/>
          <pc:sldMk cId="4218678268" sldId="260"/>
        </pc:sldMkLst>
        <pc:graphicFrameChg chg="mod modGraphic">
          <ac:chgData name="Utente guest" userId="" providerId="Windows Live" clId="Web-{C9DC5F4B-11E5-468C-BF68-71640FBE1975}" dt="2023-05-20T14:51:48.671" v="57"/>
          <ac:graphicFrameMkLst>
            <pc:docMk/>
            <pc:sldMk cId="4218678268" sldId="260"/>
            <ac:graphicFrameMk id="2" creationId="{2C1E6124-BCFB-F0BB-0235-C3677FF72FD0}"/>
          </ac:graphicFrameMkLst>
        </pc:graphicFrameChg>
      </pc:sldChg>
      <pc:sldChg chg="delSp modSp">
        <pc:chgData name="Utente guest" userId="" providerId="Windows Live" clId="Web-{C9DC5F4B-11E5-468C-BF68-71640FBE1975}" dt="2023-05-20T10:35:53.793" v="3" actId="1076"/>
        <pc:sldMkLst>
          <pc:docMk/>
          <pc:sldMk cId="3173895079" sldId="264"/>
        </pc:sldMkLst>
        <pc:spChg chg="mod">
          <ac:chgData name="Utente guest" userId="" providerId="Windows Live" clId="Web-{C9DC5F4B-11E5-468C-BF68-71640FBE1975}" dt="2023-05-20T10:35:47.652" v="2" actId="1076"/>
          <ac:spMkLst>
            <pc:docMk/>
            <pc:sldMk cId="3173895079" sldId="264"/>
            <ac:spMk id="8" creationId="{65265178-CF64-48A0-7A57-36C897047F72}"/>
          </ac:spMkLst>
        </pc:spChg>
        <pc:spChg chg="mod">
          <ac:chgData name="Utente guest" userId="" providerId="Windows Live" clId="Web-{C9DC5F4B-11E5-468C-BF68-71640FBE1975}" dt="2023-05-20T10:35:53.793" v="3" actId="1076"/>
          <ac:spMkLst>
            <pc:docMk/>
            <pc:sldMk cId="3173895079" sldId="264"/>
            <ac:spMk id="9" creationId="{3D4A7703-DD40-DCE9-341E-9DF312B66B17}"/>
          </ac:spMkLst>
        </pc:spChg>
        <pc:picChg chg="del">
          <ac:chgData name="Utente guest" userId="" providerId="Windows Live" clId="Web-{C9DC5F4B-11E5-468C-BF68-71640FBE1975}" dt="2023-05-20T10:35:39.902" v="0"/>
          <ac:picMkLst>
            <pc:docMk/>
            <pc:sldMk cId="3173895079" sldId="264"/>
            <ac:picMk id="3" creationId="{6D028E3F-301A-40E7-5BD9-C463D6EDEF3C}"/>
          </ac:picMkLst>
        </pc:picChg>
        <pc:picChg chg="del">
          <ac:chgData name="Utente guest" userId="" providerId="Windows Live" clId="Web-{C9DC5F4B-11E5-468C-BF68-71640FBE1975}" dt="2023-05-20T10:35:41.933" v="1"/>
          <ac:picMkLst>
            <pc:docMk/>
            <pc:sldMk cId="3173895079" sldId="264"/>
            <ac:picMk id="4" creationId="{DB26C143-89F6-396E-EDE3-FBF5A3F8FBC9}"/>
          </ac:picMkLst>
        </pc:picChg>
      </pc:sldChg>
      <pc:sldChg chg="modSp">
        <pc:chgData name="Utente guest" userId="" providerId="Windows Live" clId="Web-{C9DC5F4B-11E5-468C-BF68-71640FBE1975}" dt="2023-05-20T10:37:32.265" v="5" actId="1076"/>
        <pc:sldMkLst>
          <pc:docMk/>
          <pc:sldMk cId="773965863" sldId="272"/>
        </pc:sldMkLst>
        <pc:graphicFrameChg chg="mod">
          <ac:chgData name="Utente guest" userId="" providerId="Windows Live" clId="Web-{C9DC5F4B-11E5-468C-BF68-71640FBE1975}" dt="2023-05-20T10:37:32.265" v="5" actId="1076"/>
          <ac:graphicFrameMkLst>
            <pc:docMk/>
            <pc:sldMk cId="773965863" sldId="272"/>
            <ac:graphicFrameMk id="4" creationId="{EFA5E996-7D86-2B95-4822-383F67278DFD}"/>
          </ac:graphicFrameMkLst>
        </pc:graphicFrameChg>
      </pc:sldChg>
      <pc:sldChg chg="modSp">
        <pc:chgData name="Utente guest" userId="" providerId="Windows Live" clId="Web-{C9DC5F4B-11E5-468C-BF68-71640FBE1975}" dt="2023-05-20T15:16:49.477" v="58" actId="1076"/>
        <pc:sldMkLst>
          <pc:docMk/>
          <pc:sldMk cId="22765361" sldId="280"/>
        </pc:sldMkLst>
        <pc:graphicFrameChg chg="mod">
          <ac:chgData name="Utente guest" userId="" providerId="Windows Live" clId="Web-{C9DC5F4B-11E5-468C-BF68-71640FBE1975}" dt="2023-05-20T15:16:49.477" v="58" actId="1076"/>
          <ac:graphicFrameMkLst>
            <pc:docMk/>
            <pc:sldMk cId="22765361" sldId="280"/>
            <ac:graphicFrameMk id="12" creationId="{50AB24E0-486C-A605-7095-EBB0FCBD27A5}"/>
          </ac:graphicFrameMkLst>
        </pc:graphicFrameChg>
      </pc:sldChg>
    </pc:docChg>
  </pc:docChgLst>
  <pc:docChgLst>
    <pc:chgData name="Massimiliano Sirgiovanni" userId="cd2166b1bd31ac3f" providerId="Windows Live" clId="Web-{91948E3A-C3C5-4219-83EF-3D040B96862C}"/>
    <pc:docChg chg="modSld">
      <pc:chgData name="Massimiliano Sirgiovanni" userId="cd2166b1bd31ac3f" providerId="Windows Live" clId="Web-{91948E3A-C3C5-4219-83EF-3D040B96862C}" dt="2023-05-29T17:13:26.729" v="12" actId="1076"/>
      <pc:docMkLst>
        <pc:docMk/>
      </pc:docMkLst>
      <pc:sldChg chg="modSp">
        <pc:chgData name="Massimiliano Sirgiovanni" userId="cd2166b1bd31ac3f" providerId="Windows Live" clId="Web-{91948E3A-C3C5-4219-83EF-3D040B96862C}" dt="2023-05-29T17:13:07.025" v="11" actId="1076"/>
        <pc:sldMkLst>
          <pc:docMk/>
          <pc:sldMk cId="2399589537" sldId="283"/>
        </pc:sldMkLst>
        <pc:picChg chg="mod">
          <ac:chgData name="Massimiliano Sirgiovanni" userId="cd2166b1bd31ac3f" providerId="Windows Live" clId="Web-{91948E3A-C3C5-4219-83EF-3D040B96862C}" dt="2023-05-29T17:13:07.025" v="11" actId="1076"/>
          <ac:picMkLst>
            <pc:docMk/>
            <pc:sldMk cId="2399589537" sldId="283"/>
            <ac:picMk id="4" creationId="{385B844D-EE1C-34B9-D1AD-7D0942036094}"/>
          </ac:picMkLst>
        </pc:picChg>
      </pc:sldChg>
      <pc:sldChg chg="modSp">
        <pc:chgData name="Massimiliano Sirgiovanni" userId="cd2166b1bd31ac3f" providerId="Windows Live" clId="Web-{91948E3A-C3C5-4219-83EF-3D040B96862C}" dt="2023-05-29T17:13:26.729" v="12" actId="1076"/>
        <pc:sldMkLst>
          <pc:docMk/>
          <pc:sldMk cId="8060351" sldId="286"/>
        </pc:sldMkLst>
        <pc:picChg chg="mod">
          <ac:chgData name="Massimiliano Sirgiovanni" userId="cd2166b1bd31ac3f" providerId="Windows Live" clId="Web-{91948E3A-C3C5-4219-83EF-3D040B96862C}" dt="2023-05-29T17:13:26.729" v="12" actId="1076"/>
          <ac:picMkLst>
            <pc:docMk/>
            <pc:sldMk cId="8060351" sldId="286"/>
            <ac:picMk id="4" creationId="{7616AFD5-E63C-0DEC-8173-7EDFC62579BD}"/>
          </ac:picMkLst>
        </pc:picChg>
      </pc:sldChg>
      <pc:sldChg chg="modNotes">
        <pc:chgData name="Massimiliano Sirgiovanni" userId="cd2166b1bd31ac3f" providerId="Windows Live" clId="Web-{91948E3A-C3C5-4219-83EF-3D040B96862C}" dt="2023-05-29T16:59:22.427" v="10"/>
        <pc:sldMkLst>
          <pc:docMk/>
          <pc:sldMk cId="3820487761" sldId="288"/>
        </pc:sldMkLst>
      </pc:sldChg>
    </pc:docChg>
  </pc:docChgLst>
  <pc:docChgLst>
    <pc:chgData name="Massimiliano Sirgiovanni" userId="cd2166b1bd31ac3f" providerId="Windows Live" clId="Web-{17A7579E-DEFB-4702-A532-58425B7C7C64}"/>
    <pc:docChg chg="addSld delSld modSld sldOrd addMainMaster delMainMaster">
      <pc:chgData name="Massimiliano Sirgiovanni" userId="cd2166b1bd31ac3f" providerId="Windows Live" clId="Web-{17A7579E-DEFB-4702-A532-58425B7C7C64}" dt="2023-05-13T15:49:15.528" v="608"/>
      <pc:docMkLst>
        <pc:docMk/>
      </pc:docMkLst>
      <pc:sldChg chg="addSp delSp modSp add del mod modClrScheme setClrOvrMap chgLayout">
        <pc:chgData name="Massimiliano Sirgiovanni" userId="cd2166b1bd31ac3f" providerId="Windows Live" clId="Web-{17A7579E-DEFB-4702-A532-58425B7C7C64}" dt="2023-05-13T15:06:23.631" v="166" actId="14100"/>
        <pc:sldMkLst>
          <pc:docMk/>
          <pc:sldMk cId="3962583941" sldId="256"/>
        </pc:sldMkLst>
        <pc:spChg chg="mod ord">
          <ac:chgData name="Massimiliano Sirgiovanni" userId="cd2166b1bd31ac3f" providerId="Windows Live" clId="Web-{17A7579E-DEFB-4702-A532-58425B7C7C64}" dt="2023-05-13T15:06:23.631" v="166" actId="14100"/>
          <ac:spMkLst>
            <pc:docMk/>
            <pc:sldMk cId="3962583941" sldId="256"/>
            <ac:spMk id="2" creationId="{00000000-0000-0000-0000-000000000000}"/>
          </ac:spMkLst>
        </pc:spChg>
        <pc:spChg chg="mod ord">
          <ac:chgData name="Massimiliano Sirgiovanni" userId="cd2166b1bd31ac3f" providerId="Windows Live" clId="Web-{17A7579E-DEFB-4702-A532-58425B7C7C64}" dt="2023-05-13T14:41:56.492" v="63" actId="20577"/>
          <ac:spMkLst>
            <pc:docMk/>
            <pc:sldMk cId="3962583941" sldId="256"/>
            <ac:spMk id="3" creationId="{00000000-0000-0000-0000-000000000000}"/>
          </ac:spMkLst>
        </pc:spChg>
        <pc:spChg chg="add">
          <ac:chgData name="Massimiliano Sirgiovanni" userId="cd2166b1bd31ac3f" providerId="Windows Live" clId="Web-{17A7579E-DEFB-4702-A532-58425B7C7C64}" dt="2023-05-13T14:38:09.446" v="15"/>
          <ac:spMkLst>
            <pc:docMk/>
            <pc:sldMk cId="3962583941" sldId="256"/>
            <ac:spMk id="6" creationId="{9AA72BD9-2C5A-4EDC-931F-5AA08EACA0F3}"/>
          </ac:spMkLst>
        </pc:spChg>
        <pc:spChg chg="add">
          <ac:chgData name="Massimiliano Sirgiovanni" userId="cd2166b1bd31ac3f" providerId="Windows Live" clId="Web-{17A7579E-DEFB-4702-A532-58425B7C7C64}" dt="2023-05-13T14:38:09.446" v="15"/>
          <ac:spMkLst>
            <pc:docMk/>
            <pc:sldMk cId="3962583941" sldId="256"/>
            <ac:spMk id="7" creationId="{DD3981AC-7B61-4947-BCF3-F7AA7FA385B9}"/>
          </ac:spMkLst>
        </pc:spChg>
        <pc:spChg chg="add">
          <ac:chgData name="Massimiliano Sirgiovanni" userId="cd2166b1bd31ac3f" providerId="Windows Live" clId="Web-{17A7579E-DEFB-4702-A532-58425B7C7C64}" dt="2023-05-13T14:38:09.446" v="15"/>
          <ac:spMkLst>
            <pc:docMk/>
            <pc:sldMk cId="3962583941" sldId="256"/>
            <ac:spMk id="8" creationId="{55D4142C-5077-457F-A6AD-3FECFDB39685}"/>
          </ac:spMkLst>
        </pc:spChg>
        <pc:spChg chg="add">
          <ac:chgData name="Massimiliano Sirgiovanni" userId="cd2166b1bd31ac3f" providerId="Windows Live" clId="Web-{17A7579E-DEFB-4702-A532-58425B7C7C64}" dt="2023-05-13T14:38:09.446" v="15"/>
          <ac:spMkLst>
            <pc:docMk/>
            <pc:sldMk cId="3962583941" sldId="256"/>
            <ac:spMk id="10" creationId="{7A5F0580-5EE9-419F-96EE-B6529EF6E7D0}"/>
          </ac:spMkLst>
        </pc:spChg>
        <pc:picChg chg="add del mod">
          <ac:chgData name="Massimiliano Sirgiovanni" userId="cd2166b1bd31ac3f" providerId="Windows Live" clId="Web-{17A7579E-DEFB-4702-A532-58425B7C7C64}" dt="2023-05-13T14:38:09.446" v="15"/>
          <ac:picMkLst>
            <pc:docMk/>
            <pc:sldMk cId="3962583941" sldId="256"/>
            <ac:picMk id="4" creationId="{917270DE-5ED3-93C6-4FB4-09CF469CD48C}"/>
          </ac:picMkLst>
        </pc:picChg>
        <pc:picChg chg="add del">
          <ac:chgData name="Massimiliano Sirgiovanni" userId="cd2166b1bd31ac3f" providerId="Windows Live" clId="Web-{17A7579E-DEFB-4702-A532-58425B7C7C64}" dt="2023-05-13T14:37:32.006" v="11"/>
          <ac:picMkLst>
            <pc:docMk/>
            <pc:sldMk cId="3962583941" sldId="256"/>
            <ac:picMk id="5" creationId="{49777B01-697A-E51F-4455-487B2B472F53}"/>
          </ac:picMkLst>
        </pc:picChg>
      </pc:sldChg>
      <pc:sldChg chg="addSp delSp modSp">
        <pc:chgData name="Massimiliano Sirgiovanni" userId="cd2166b1bd31ac3f" providerId="Windows Live" clId="Web-{17A7579E-DEFB-4702-A532-58425B7C7C64}" dt="2023-05-13T14:51:54.170" v="111"/>
        <pc:sldMkLst>
          <pc:docMk/>
          <pc:sldMk cId="2000774124" sldId="257"/>
        </pc:sldMkLst>
        <pc:spChg chg="mod">
          <ac:chgData name="Massimiliano Sirgiovanni" userId="cd2166b1bd31ac3f" providerId="Windows Live" clId="Web-{17A7579E-DEFB-4702-A532-58425B7C7C64}" dt="2023-05-13T14:41:26.380" v="58" actId="20577"/>
          <ac:spMkLst>
            <pc:docMk/>
            <pc:sldMk cId="2000774124" sldId="257"/>
            <ac:spMk id="2" creationId="{D9B9A655-EDE4-786A-F8C8-B590F28D65B4}"/>
          </ac:spMkLst>
        </pc:spChg>
        <pc:spChg chg="add mod">
          <ac:chgData name="Massimiliano Sirgiovanni" userId="cd2166b1bd31ac3f" providerId="Windows Live" clId="Web-{17A7579E-DEFB-4702-A532-58425B7C7C64}" dt="2023-05-13T14:39:52.624" v="30"/>
          <ac:spMkLst>
            <pc:docMk/>
            <pc:sldMk cId="2000774124" sldId="257"/>
            <ac:spMk id="6" creationId="{3E230801-2C56-A899-6897-2F7C363F9F17}"/>
          </ac:spMkLst>
        </pc:spChg>
        <pc:spChg chg="add mod">
          <ac:chgData name="Massimiliano Sirgiovanni" userId="cd2166b1bd31ac3f" providerId="Windows Live" clId="Web-{17A7579E-DEFB-4702-A532-58425B7C7C64}" dt="2023-05-13T14:39:55.484" v="32"/>
          <ac:spMkLst>
            <pc:docMk/>
            <pc:sldMk cId="2000774124" sldId="257"/>
            <ac:spMk id="9" creationId="{D613624A-57DB-06D9-C873-37D26AED42C0}"/>
          </ac:spMkLst>
        </pc:spChg>
        <pc:spChg chg="add del mod">
          <ac:chgData name="Massimiliano Sirgiovanni" userId="cd2166b1bd31ac3f" providerId="Windows Live" clId="Web-{17A7579E-DEFB-4702-A532-58425B7C7C64}" dt="2023-05-13T14:43:58.562" v="81"/>
          <ac:spMkLst>
            <pc:docMk/>
            <pc:sldMk cId="2000774124" sldId="257"/>
            <ac:spMk id="18" creationId="{BC598029-83D0-407E-9B4C-EE4BB5D337B2}"/>
          </ac:spMkLst>
        </pc:spChg>
        <pc:picChg chg="add mod">
          <ac:chgData name="Massimiliano Sirgiovanni" userId="cd2166b1bd31ac3f" providerId="Windows Live" clId="Web-{17A7579E-DEFB-4702-A532-58425B7C7C64}" dt="2023-05-13T14:43:31.451" v="68"/>
          <ac:picMkLst>
            <pc:docMk/>
            <pc:sldMk cId="2000774124" sldId="257"/>
            <ac:picMk id="3" creationId="{CCF16381-3903-FB03-C8C2-DA4A88C4E87C}"/>
          </ac:picMkLst>
        </pc:picChg>
        <pc:picChg chg="del">
          <ac:chgData name="Massimiliano Sirgiovanni" userId="cd2166b1bd31ac3f" providerId="Windows Live" clId="Web-{17A7579E-DEFB-4702-A532-58425B7C7C64}" dt="2023-05-13T14:39:55.484" v="32"/>
          <ac:picMkLst>
            <pc:docMk/>
            <pc:sldMk cId="2000774124" sldId="257"/>
            <ac:picMk id="4" creationId="{3C5D43FA-C621-297A-551F-D565484D3031}"/>
          </ac:picMkLst>
        </pc:picChg>
        <pc:picChg chg="add del mod ord">
          <ac:chgData name="Massimiliano Sirgiovanni" userId="cd2166b1bd31ac3f" providerId="Windows Live" clId="Web-{17A7579E-DEFB-4702-A532-58425B7C7C64}" dt="2023-05-13T14:41:44.491" v="61"/>
          <ac:picMkLst>
            <pc:docMk/>
            <pc:sldMk cId="2000774124" sldId="257"/>
            <ac:picMk id="7" creationId="{404BA625-7E2F-5A1B-A812-86E85C4D3E34}"/>
          </ac:picMkLst>
        </pc:picChg>
        <pc:picChg chg="del">
          <ac:chgData name="Massimiliano Sirgiovanni" userId="cd2166b1bd31ac3f" providerId="Windows Live" clId="Web-{17A7579E-DEFB-4702-A532-58425B7C7C64}" dt="2023-05-13T14:43:45.233" v="80"/>
          <ac:picMkLst>
            <pc:docMk/>
            <pc:sldMk cId="2000774124" sldId="257"/>
            <ac:picMk id="12" creationId="{C9AF2A78-8452-126E-6B63-17D105DA4D61}"/>
          </ac:picMkLst>
        </pc:picChg>
        <pc:picChg chg="add mod ord">
          <ac:chgData name="Massimiliano Sirgiovanni" userId="cd2166b1bd31ac3f" providerId="Windows Live" clId="Web-{17A7579E-DEFB-4702-A532-58425B7C7C64}" dt="2023-05-13T14:44:01.281" v="82" actId="1076"/>
          <ac:picMkLst>
            <pc:docMk/>
            <pc:sldMk cId="2000774124" sldId="257"/>
            <ac:picMk id="19" creationId="{51B13BDB-CA11-E13A-DE02-647E75F10B97}"/>
          </ac:picMkLst>
        </pc:picChg>
        <pc:inkChg chg="add">
          <ac:chgData name="Massimiliano Sirgiovanni" userId="cd2166b1bd31ac3f" providerId="Windows Live" clId="Web-{17A7579E-DEFB-4702-A532-58425B7C7C64}" dt="2023-05-13T14:51:54.170" v="111"/>
          <ac:inkMkLst>
            <pc:docMk/>
            <pc:sldMk cId="2000774124" sldId="257"/>
            <ac:inkMk id="3" creationId="{8D7C3A89-D10C-D4E2-1B80-AFB8DD587B5B}"/>
          </ac:inkMkLst>
        </pc:inkChg>
        <pc:inkChg chg="add">
          <ac:chgData name="Massimiliano Sirgiovanni" userId="cd2166b1bd31ac3f" providerId="Windows Live" clId="Web-{17A7579E-DEFB-4702-A532-58425B7C7C64}" dt="2023-05-13T14:43:32.388" v="69"/>
          <ac:inkMkLst>
            <pc:docMk/>
            <pc:sldMk cId="2000774124" sldId="257"/>
            <ac:inkMk id="4" creationId="{FC064A43-0190-0593-80B2-9DBFF70BAF57}"/>
          </ac:inkMkLst>
        </pc:inkChg>
        <pc:inkChg chg="add">
          <ac:chgData name="Massimiliano Sirgiovanni" userId="cd2166b1bd31ac3f" providerId="Windows Live" clId="Web-{17A7579E-DEFB-4702-A532-58425B7C7C64}" dt="2023-05-13T14:43:34.420" v="70"/>
          <ac:inkMkLst>
            <pc:docMk/>
            <pc:sldMk cId="2000774124" sldId="257"/>
            <ac:inkMk id="5" creationId="{AB94D8EC-0878-34E0-5129-1C0BA9DFA832}"/>
          </ac:inkMkLst>
        </pc:inkChg>
        <pc:inkChg chg="add">
          <ac:chgData name="Massimiliano Sirgiovanni" userId="cd2166b1bd31ac3f" providerId="Windows Live" clId="Web-{17A7579E-DEFB-4702-A532-58425B7C7C64}" dt="2023-05-13T14:43:35.248" v="71"/>
          <ac:inkMkLst>
            <pc:docMk/>
            <pc:sldMk cId="2000774124" sldId="257"/>
            <ac:inkMk id="6" creationId="{FD7BD432-4C2D-52F9-6756-49FE88842F2F}"/>
          </ac:inkMkLst>
        </pc:inkChg>
        <pc:inkChg chg="add">
          <ac:chgData name="Massimiliano Sirgiovanni" userId="cd2166b1bd31ac3f" providerId="Windows Live" clId="Web-{17A7579E-DEFB-4702-A532-58425B7C7C64}" dt="2023-05-13T14:43:36.154" v="72"/>
          <ac:inkMkLst>
            <pc:docMk/>
            <pc:sldMk cId="2000774124" sldId="257"/>
            <ac:inkMk id="8" creationId="{65F310A0-79FA-07C5-1BCA-05B43A318058}"/>
          </ac:inkMkLst>
        </pc:inkChg>
        <pc:inkChg chg="add">
          <ac:chgData name="Massimiliano Sirgiovanni" userId="cd2166b1bd31ac3f" providerId="Windows Live" clId="Web-{17A7579E-DEFB-4702-A532-58425B7C7C64}" dt="2023-05-13T14:43:36.154" v="73"/>
          <ac:inkMkLst>
            <pc:docMk/>
            <pc:sldMk cId="2000774124" sldId="257"/>
            <ac:inkMk id="9" creationId="{D9DF8450-35BF-62B3-42B7-B446F563592B}"/>
          </ac:inkMkLst>
        </pc:inkChg>
        <pc:inkChg chg="add del">
          <ac:chgData name="Massimiliano Sirgiovanni" userId="cd2166b1bd31ac3f" providerId="Windows Live" clId="Web-{17A7579E-DEFB-4702-A532-58425B7C7C64}" dt="2023-05-13T14:43:40.342" v="79"/>
          <ac:inkMkLst>
            <pc:docMk/>
            <pc:sldMk cId="2000774124" sldId="257"/>
            <ac:inkMk id="10" creationId="{CC7928B8-C165-BD2E-A6A2-69BB210B7B51}"/>
          </ac:inkMkLst>
        </pc:inkChg>
        <pc:inkChg chg="add del">
          <ac:chgData name="Massimiliano Sirgiovanni" userId="cd2166b1bd31ac3f" providerId="Windows Live" clId="Web-{17A7579E-DEFB-4702-A532-58425B7C7C64}" dt="2023-05-13T14:43:40.342" v="78"/>
          <ac:inkMkLst>
            <pc:docMk/>
            <pc:sldMk cId="2000774124" sldId="257"/>
            <ac:inkMk id="11" creationId="{51FCF958-6E71-3A3F-54B6-1945FC4BD9E3}"/>
          </ac:inkMkLst>
        </pc:inkChg>
        <pc:inkChg chg="add del">
          <ac:chgData name="Massimiliano Sirgiovanni" userId="cd2166b1bd31ac3f" providerId="Windows Live" clId="Web-{17A7579E-DEFB-4702-A532-58425B7C7C64}" dt="2023-05-13T14:43:39.561" v="77"/>
          <ac:inkMkLst>
            <pc:docMk/>
            <pc:sldMk cId="2000774124" sldId="257"/>
            <ac:inkMk id="13" creationId="{C46AAF46-DD86-7129-4030-37B0E8A277F2}"/>
          </ac:inkMkLst>
        </pc:inkChg>
        <pc:inkChg chg="add">
          <ac:chgData name="Massimiliano Sirgiovanni" userId="cd2166b1bd31ac3f" providerId="Windows Live" clId="Web-{17A7579E-DEFB-4702-A532-58425B7C7C64}" dt="2023-05-13T14:50:02.538" v="108"/>
          <ac:inkMkLst>
            <pc:docMk/>
            <pc:sldMk cId="2000774124" sldId="257"/>
            <ac:inkMk id="20" creationId="{79FB5CEF-4275-4CCB-2601-818440A6AE9F}"/>
          </ac:inkMkLst>
        </pc:inkChg>
        <pc:inkChg chg="add">
          <ac:chgData name="Massimiliano Sirgiovanni" userId="cd2166b1bd31ac3f" providerId="Windows Live" clId="Web-{17A7579E-DEFB-4702-A532-58425B7C7C64}" dt="2023-05-13T14:50:03.351" v="109"/>
          <ac:inkMkLst>
            <pc:docMk/>
            <pc:sldMk cId="2000774124" sldId="257"/>
            <ac:inkMk id="21" creationId="{C5099256-614F-DACB-F806-CB8DF0024AB6}"/>
          </ac:inkMkLst>
        </pc:inkChg>
        <pc:inkChg chg="add">
          <ac:chgData name="Massimiliano Sirgiovanni" userId="cd2166b1bd31ac3f" providerId="Windows Live" clId="Web-{17A7579E-DEFB-4702-A532-58425B7C7C64}" dt="2023-05-13T14:50:04.851" v="110"/>
          <ac:inkMkLst>
            <pc:docMk/>
            <pc:sldMk cId="2000774124" sldId="257"/>
            <ac:inkMk id="22" creationId="{04842062-4D3F-9643-37EA-02EDB9A80416}"/>
          </ac:inkMkLst>
        </pc:inkChg>
        <pc:inkChg chg="add del">
          <ac:chgData name="Massimiliano Sirgiovanni" userId="cd2166b1bd31ac3f" providerId="Windows Live" clId="Web-{17A7579E-DEFB-4702-A532-58425B7C7C64}" dt="2023-05-13T14:43:01.949" v="65"/>
          <ac:inkMkLst>
            <pc:docMk/>
            <pc:sldMk cId="2000774124" sldId="257"/>
            <ac:inkMk id="30" creationId="{544CF1C9-6229-B01A-5A26-49C1C9F9F50B}"/>
          </ac:inkMkLst>
        </pc:inkChg>
        <pc:inkChg chg="add del">
          <ac:chgData name="Massimiliano Sirgiovanni" userId="cd2166b1bd31ac3f" providerId="Windows Live" clId="Web-{17A7579E-DEFB-4702-A532-58425B7C7C64}" dt="2023-05-13T14:43:19.059" v="67"/>
          <ac:inkMkLst>
            <pc:docMk/>
            <pc:sldMk cId="2000774124" sldId="257"/>
            <ac:inkMk id="31" creationId="{E7E3752C-0656-4588-D85B-ACF6903804BE}"/>
          </ac:inkMkLst>
        </pc:inkChg>
      </pc:sldChg>
      <pc:sldChg chg="addSp delSp modSp mod modClrScheme chgLayout">
        <pc:chgData name="Massimiliano Sirgiovanni" userId="cd2166b1bd31ac3f" providerId="Windows Live" clId="Web-{17A7579E-DEFB-4702-A532-58425B7C7C64}" dt="2023-05-13T14:38:06.961" v="14"/>
        <pc:sldMkLst>
          <pc:docMk/>
          <pc:sldMk cId="2872868888" sldId="257"/>
        </pc:sldMkLst>
        <pc:spChg chg="mod ord">
          <ac:chgData name="Massimiliano Sirgiovanni" userId="cd2166b1bd31ac3f" providerId="Windows Live" clId="Web-{17A7579E-DEFB-4702-A532-58425B7C7C64}" dt="2023-05-13T14:38:06.961" v="14"/>
          <ac:spMkLst>
            <pc:docMk/>
            <pc:sldMk cId="2872868888" sldId="257"/>
            <ac:spMk id="2" creationId="{17D2792A-322B-379C-5791-68CAEB1FBDE5}"/>
          </ac:spMkLst>
        </pc:spChg>
        <pc:spChg chg="del">
          <ac:chgData name="Massimiliano Sirgiovanni" userId="cd2166b1bd31ac3f" providerId="Windows Live" clId="Web-{17A7579E-DEFB-4702-A532-58425B7C7C64}" dt="2023-05-13T14:34:21.369" v="0"/>
          <ac:spMkLst>
            <pc:docMk/>
            <pc:sldMk cId="2872868888" sldId="257"/>
            <ac:spMk id="3" creationId="{AAF932ED-EB25-5CC9-142B-86FD3EF2119B}"/>
          </ac:spMkLst>
        </pc:spChg>
        <pc:picChg chg="add mod ord">
          <ac:chgData name="Massimiliano Sirgiovanni" userId="cd2166b1bd31ac3f" providerId="Windows Live" clId="Web-{17A7579E-DEFB-4702-A532-58425B7C7C64}" dt="2023-05-13T14:34:21.369" v="0"/>
          <ac:picMkLst>
            <pc:docMk/>
            <pc:sldMk cId="2872868888" sldId="257"/>
            <ac:picMk id="4" creationId="{50F32E85-73D2-BEC6-6F22-2AAE988F30BB}"/>
          </ac:picMkLst>
        </pc:picChg>
        <pc:picChg chg="mod ord">
          <ac:chgData name="Massimiliano Sirgiovanni" userId="cd2166b1bd31ac3f" providerId="Windows Live" clId="Web-{17A7579E-DEFB-4702-A532-58425B7C7C64}" dt="2023-05-13T14:38:06.961" v="14"/>
          <ac:picMkLst>
            <pc:docMk/>
            <pc:sldMk cId="2872868888" sldId="257"/>
            <ac:picMk id="5" creationId="{6A45A9AE-DED6-B37F-6674-AF1F1A5CC232}"/>
          </ac:picMkLst>
        </pc:picChg>
      </pc:sldChg>
      <pc:sldChg chg="modSp mod modClrScheme chgLayout">
        <pc:chgData name="Massimiliano Sirgiovanni" userId="cd2166b1bd31ac3f" providerId="Windows Live" clId="Web-{17A7579E-DEFB-4702-A532-58425B7C7C64}" dt="2023-05-13T14:38:06.961" v="14"/>
        <pc:sldMkLst>
          <pc:docMk/>
          <pc:sldMk cId="1877907039" sldId="258"/>
        </pc:sldMkLst>
        <pc:spChg chg="mod ord">
          <ac:chgData name="Massimiliano Sirgiovanni" userId="cd2166b1bd31ac3f" providerId="Windows Live" clId="Web-{17A7579E-DEFB-4702-A532-58425B7C7C64}" dt="2023-05-13T14:38:06.961" v="14"/>
          <ac:spMkLst>
            <pc:docMk/>
            <pc:sldMk cId="1877907039" sldId="258"/>
            <ac:spMk id="2" creationId="{B0D73B96-BE0E-72EA-42D7-9C169F5D1906}"/>
          </ac:spMkLst>
        </pc:spChg>
        <pc:picChg chg="mod ord">
          <ac:chgData name="Massimiliano Sirgiovanni" userId="cd2166b1bd31ac3f" providerId="Windows Live" clId="Web-{17A7579E-DEFB-4702-A532-58425B7C7C64}" dt="2023-05-13T14:38:06.961" v="14"/>
          <ac:picMkLst>
            <pc:docMk/>
            <pc:sldMk cId="1877907039" sldId="258"/>
            <ac:picMk id="4" creationId="{4A144BFC-32C8-D639-F17A-8EFCC63DBFBA}"/>
          </ac:picMkLst>
        </pc:picChg>
      </pc:sldChg>
      <pc:sldChg chg="addSp delSp modSp mod setBg">
        <pc:chgData name="Massimiliano Sirgiovanni" userId="cd2166b1bd31ac3f" providerId="Windows Live" clId="Web-{17A7579E-DEFB-4702-A532-58425B7C7C64}" dt="2023-05-13T15:49:15.528" v="608"/>
        <pc:sldMkLst>
          <pc:docMk/>
          <pc:sldMk cId="3027973061" sldId="258"/>
        </pc:sldMkLst>
        <pc:spChg chg="mod ord">
          <ac:chgData name="Massimiliano Sirgiovanni" userId="cd2166b1bd31ac3f" providerId="Windows Live" clId="Web-{17A7579E-DEFB-4702-A532-58425B7C7C64}" dt="2023-05-13T14:45:11.379" v="86" actId="20577"/>
          <ac:spMkLst>
            <pc:docMk/>
            <pc:sldMk cId="3027973061" sldId="258"/>
            <ac:spMk id="2" creationId="{62BA9BC2-A101-2129-0E9C-291B866D5BAB}"/>
          </ac:spMkLst>
        </pc:spChg>
        <pc:spChg chg="del">
          <ac:chgData name="Massimiliano Sirgiovanni" userId="cd2166b1bd31ac3f" providerId="Windows Live" clId="Web-{17A7579E-DEFB-4702-A532-58425B7C7C64}" dt="2023-05-13T14:44:45.924" v="83"/>
          <ac:spMkLst>
            <pc:docMk/>
            <pc:sldMk cId="3027973061" sldId="258"/>
            <ac:spMk id="3" creationId="{2A4C5FB4-4BCB-6CB0-8664-1BE6AD0696AD}"/>
          </ac:spMkLst>
        </pc:spChg>
        <pc:spChg chg="add del mod">
          <ac:chgData name="Massimiliano Sirgiovanni" userId="cd2166b1bd31ac3f" providerId="Windows Live" clId="Web-{17A7579E-DEFB-4702-A532-58425B7C7C64}" dt="2023-05-13T15:13:16.361" v="214"/>
          <ac:spMkLst>
            <pc:docMk/>
            <pc:sldMk cId="3027973061" sldId="258"/>
            <ac:spMk id="7" creationId="{7CA0BD7C-6AD1-1CAF-02B3-A06756FEBC58}"/>
          </ac:spMkLst>
        </pc:spChg>
        <pc:spChg chg="add">
          <ac:chgData name="Massimiliano Sirgiovanni" userId="cd2166b1bd31ac3f" providerId="Windows Live" clId="Web-{17A7579E-DEFB-4702-A532-58425B7C7C64}" dt="2023-05-13T14:45:01.660" v="84"/>
          <ac:spMkLst>
            <pc:docMk/>
            <pc:sldMk cId="3027973061" sldId="258"/>
            <ac:spMk id="8" creationId="{6A42FAB2-A4AD-C908-1FFB-1A8C90279FAD}"/>
          </ac:spMkLst>
        </pc:spChg>
        <pc:spChg chg="add del mod ord">
          <ac:chgData name="Massimiliano Sirgiovanni" userId="cd2166b1bd31ac3f" providerId="Windows Live" clId="Web-{17A7579E-DEFB-4702-A532-58425B7C7C64}" dt="2023-05-13T15:39:03.021" v="506"/>
          <ac:spMkLst>
            <pc:docMk/>
            <pc:sldMk cId="3027973061" sldId="258"/>
            <ac:spMk id="10" creationId="{FC851422-590D-C758-1B7C-1251993BE5C7}"/>
          </ac:spMkLst>
        </pc:spChg>
        <pc:spChg chg="add">
          <ac:chgData name="Massimiliano Sirgiovanni" userId="cd2166b1bd31ac3f" providerId="Windows Live" clId="Web-{17A7579E-DEFB-4702-A532-58425B7C7C64}" dt="2023-05-13T14:45:01.660" v="84"/>
          <ac:spMkLst>
            <pc:docMk/>
            <pc:sldMk cId="3027973061" sldId="258"/>
            <ac:spMk id="11" creationId="{96CF2A2B-0745-440C-9224-C5C6A0A4286F}"/>
          </ac:spMkLst>
        </pc:spChg>
        <pc:spChg chg="add">
          <ac:chgData name="Massimiliano Sirgiovanni" userId="cd2166b1bd31ac3f" providerId="Windows Live" clId="Web-{17A7579E-DEFB-4702-A532-58425B7C7C64}" dt="2023-05-13T14:45:01.660" v="84"/>
          <ac:spMkLst>
            <pc:docMk/>
            <pc:sldMk cId="3027973061" sldId="258"/>
            <ac:spMk id="13" creationId="{75BE6D6B-84C9-4D2B-97EB-773B7369EF82}"/>
          </ac:spMkLst>
        </pc:spChg>
        <pc:graphicFrameChg chg="add mod ord modGraphic">
          <ac:chgData name="Massimiliano Sirgiovanni" userId="cd2166b1bd31ac3f" providerId="Windows Live" clId="Web-{17A7579E-DEFB-4702-A532-58425B7C7C64}" dt="2023-05-13T15:42:38.347" v="591"/>
          <ac:graphicFrameMkLst>
            <pc:docMk/>
            <pc:sldMk cId="3027973061" sldId="258"/>
            <ac:graphicFrameMk id="14" creationId="{59BBBF1B-0093-E3A1-36B2-7A10F52258E5}"/>
          </ac:graphicFrameMkLst>
        </pc:graphicFrameChg>
        <pc:picChg chg="add del">
          <ac:chgData name="Massimiliano Sirgiovanni" userId="cd2166b1bd31ac3f" providerId="Windows Live" clId="Web-{17A7579E-DEFB-4702-A532-58425B7C7C64}" dt="2023-05-13T15:39:49.024" v="522"/>
          <ac:picMkLst>
            <pc:docMk/>
            <pc:sldMk cId="3027973061" sldId="258"/>
            <ac:picMk id="2" creationId="{1D0FF5BE-9906-89D1-F547-8411E9A58B48}"/>
          </ac:picMkLst>
        </pc:picChg>
        <pc:picChg chg="del">
          <ac:chgData name="Massimiliano Sirgiovanni" userId="cd2166b1bd31ac3f" providerId="Windows Live" clId="Web-{17A7579E-DEFB-4702-A532-58425B7C7C64}" dt="2023-05-13T15:42:56.036" v="601"/>
          <ac:picMkLst>
            <pc:docMk/>
            <pc:sldMk cId="3027973061" sldId="258"/>
            <ac:picMk id="2" creationId="{B61EC496-2A66-25C8-9AB6-C18843D2EFE5}"/>
          </ac:picMkLst>
        </pc:picChg>
        <pc:picChg chg="del">
          <ac:chgData name="Massimiliano Sirgiovanni" userId="cd2166b1bd31ac3f" providerId="Windows Live" clId="Web-{17A7579E-DEFB-4702-A532-58425B7C7C64}" dt="2023-05-13T15:40:15.651" v="527"/>
          <ac:picMkLst>
            <pc:docMk/>
            <pc:sldMk cId="3027973061" sldId="258"/>
            <ac:picMk id="3" creationId="{79C8489C-DBA1-F429-2758-A090F7FDD308}"/>
          </ac:picMkLst>
        </pc:picChg>
        <pc:picChg chg="del">
          <ac:chgData name="Massimiliano Sirgiovanni" userId="cd2166b1bd31ac3f" providerId="Windows Live" clId="Web-{17A7579E-DEFB-4702-A532-58425B7C7C64}" dt="2023-05-13T15:42:55.629" v="600"/>
          <ac:picMkLst>
            <pc:docMk/>
            <pc:sldMk cId="3027973061" sldId="258"/>
            <ac:picMk id="3" creationId="{85DA84C0-1241-1E13-22A4-6E78BD98D158}"/>
          </ac:picMkLst>
        </pc:picChg>
        <pc:picChg chg="add del ord">
          <ac:chgData name="Massimiliano Sirgiovanni" userId="cd2166b1bd31ac3f" providerId="Windows Live" clId="Web-{17A7579E-DEFB-4702-A532-58425B7C7C64}" dt="2023-05-13T15:25:57.268" v="423"/>
          <ac:picMkLst>
            <pc:docMk/>
            <pc:sldMk cId="3027973061" sldId="258"/>
            <ac:picMk id="3" creationId="{9D2B1F79-BA94-3965-3DA7-1918CFEF5EF4}"/>
          </ac:picMkLst>
        </pc:picChg>
        <pc:picChg chg="add del mod ord">
          <ac:chgData name="Massimiliano Sirgiovanni" userId="cd2166b1bd31ac3f" providerId="Windows Live" clId="Web-{17A7579E-DEFB-4702-A532-58425B7C7C64}" dt="2023-05-13T15:20:56.843" v="274"/>
          <ac:picMkLst>
            <pc:docMk/>
            <pc:sldMk cId="3027973061" sldId="258"/>
            <ac:picMk id="4" creationId="{9683E5F4-2A76-1AA8-967D-F3025FAEE91A}"/>
          </ac:picMkLst>
        </pc:picChg>
        <pc:picChg chg="add del ord">
          <ac:chgData name="Massimiliano Sirgiovanni" userId="cd2166b1bd31ac3f" providerId="Windows Live" clId="Web-{17A7579E-DEFB-4702-A532-58425B7C7C64}" dt="2023-05-13T15:27:31.993" v="433"/>
          <ac:picMkLst>
            <pc:docMk/>
            <pc:sldMk cId="3027973061" sldId="258"/>
            <ac:picMk id="5" creationId="{74FEB654-1A50-71EB-32C6-1BAD571C0593}"/>
          </ac:picMkLst>
        </pc:picChg>
        <pc:picChg chg="del">
          <ac:chgData name="Massimiliano Sirgiovanni" userId="cd2166b1bd31ac3f" providerId="Windows Live" clId="Web-{17A7579E-DEFB-4702-A532-58425B7C7C64}" dt="2023-05-13T14:45:54.600" v="91"/>
          <ac:picMkLst>
            <pc:docMk/>
            <pc:sldMk cId="3027973061" sldId="258"/>
            <ac:picMk id="5" creationId="{C75B893C-15FA-AC3D-538D-84056CFF97A6}"/>
          </ac:picMkLst>
        </pc:picChg>
        <pc:picChg chg="del">
          <ac:chgData name="Massimiliano Sirgiovanni" userId="cd2166b1bd31ac3f" providerId="Windows Live" clId="Web-{17A7579E-DEFB-4702-A532-58425B7C7C64}" dt="2023-05-13T15:42:54.848" v="599"/>
          <ac:picMkLst>
            <pc:docMk/>
            <pc:sldMk cId="3027973061" sldId="258"/>
            <ac:picMk id="5" creationId="{CBCA8E40-2D0F-9A35-4731-6EAA703EC002}"/>
          </ac:picMkLst>
        </pc:picChg>
        <pc:picChg chg="del">
          <ac:chgData name="Massimiliano Sirgiovanni" userId="cd2166b1bd31ac3f" providerId="Windows Live" clId="Web-{17A7579E-DEFB-4702-A532-58425B7C7C64}" dt="2023-05-13T15:42:53.739" v="598"/>
          <ac:picMkLst>
            <pc:docMk/>
            <pc:sldMk cId="3027973061" sldId="258"/>
            <ac:picMk id="6" creationId="{45354BE2-6647-09FE-CB60-237F3D18638E}"/>
          </ac:picMkLst>
        </pc:picChg>
        <pc:picChg chg="mod modCrop">
          <ac:chgData name="Massimiliano Sirgiovanni" userId="cd2166b1bd31ac3f" providerId="Windows Live" clId="Web-{17A7579E-DEFB-4702-A532-58425B7C7C64}" dt="2023-05-13T15:40:47.809" v="537" actId="1076"/>
          <ac:picMkLst>
            <pc:docMk/>
            <pc:sldMk cId="3027973061" sldId="258"/>
            <ac:picMk id="7" creationId="{74E7CE03-FB26-0A16-1328-8E77535C6687}"/>
          </ac:picMkLst>
        </pc:picChg>
        <pc:picChg chg="add mod ord">
          <ac:chgData name="Massimiliano Sirgiovanni" userId="cd2166b1bd31ac3f" providerId="Windows Live" clId="Web-{17A7579E-DEFB-4702-A532-58425B7C7C64}" dt="2023-05-13T15:33:32.938" v="446" actId="14100"/>
          <ac:picMkLst>
            <pc:docMk/>
            <pc:sldMk cId="3027973061" sldId="258"/>
            <ac:picMk id="8" creationId="{E04E5C32-5824-F1F3-6134-C258DF35DEEC}"/>
          </ac:picMkLst>
        </pc:picChg>
        <pc:picChg chg="add del mod ord">
          <ac:chgData name="Massimiliano Sirgiovanni" userId="cd2166b1bd31ac3f" providerId="Windows Live" clId="Web-{17A7579E-DEFB-4702-A532-58425B7C7C64}" dt="2023-05-13T15:41:39.156" v="565" actId="14100"/>
          <ac:picMkLst>
            <pc:docMk/>
            <pc:sldMk cId="3027973061" sldId="258"/>
            <ac:picMk id="9" creationId="{411BE31E-143F-1984-5400-B089BB01382C}"/>
          </ac:picMkLst>
        </pc:picChg>
        <pc:picChg chg="del">
          <ac:chgData name="Massimiliano Sirgiovanni" userId="cd2166b1bd31ac3f" providerId="Windows Live" clId="Web-{17A7579E-DEFB-4702-A532-58425B7C7C64}" dt="2023-05-13T15:42:52.801" v="597"/>
          <ac:picMkLst>
            <pc:docMk/>
            <pc:sldMk cId="3027973061" sldId="258"/>
            <ac:picMk id="10" creationId="{512B4BEA-716F-E901-084E-6B0A2CFDD778}"/>
          </ac:picMkLst>
        </pc:picChg>
        <pc:picChg chg="del">
          <ac:chgData name="Massimiliano Sirgiovanni" userId="cd2166b1bd31ac3f" providerId="Windows Live" clId="Web-{17A7579E-DEFB-4702-A532-58425B7C7C64}" dt="2023-05-13T15:42:51.801" v="596"/>
          <ac:picMkLst>
            <pc:docMk/>
            <pc:sldMk cId="3027973061" sldId="258"/>
            <ac:picMk id="12" creationId="{D2B46683-3A12-7ADB-E600-8ED255BB8541}"/>
          </ac:picMkLst>
        </pc:picChg>
        <pc:picChg chg="del mod">
          <ac:chgData name="Massimiliano Sirgiovanni" userId="cd2166b1bd31ac3f" providerId="Windows Live" clId="Web-{17A7579E-DEFB-4702-A532-58425B7C7C64}" dt="2023-05-13T15:42:50.410" v="595"/>
          <ac:picMkLst>
            <pc:docMk/>
            <pc:sldMk cId="3027973061" sldId="258"/>
            <ac:picMk id="15" creationId="{019B079B-8B7B-3A1D-477F-394A30D40F44}"/>
          </ac:picMkLst>
        </pc:picChg>
        <pc:picChg chg="add del">
          <ac:chgData name="Massimiliano Sirgiovanni" userId="cd2166b1bd31ac3f" providerId="Windows Live" clId="Web-{17A7579E-DEFB-4702-A532-58425B7C7C64}" dt="2023-05-13T15:38:33.957" v="492"/>
          <ac:picMkLst>
            <pc:docMk/>
            <pc:sldMk cId="3027973061" sldId="258"/>
            <ac:picMk id="15" creationId="{1918CBEE-4451-36A2-7473-68233F0F66CA}"/>
          </ac:picMkLst>
        </pc:picChg>
        <pc:picChg chg="add del mod">
          <ac:chgData name="Massimiliano Sirgiovanni" userId="cd2166b1bd31ac3f" providerId="Windows Live" clId="Web-{17A7579E-DEFB-4702-A532-58425B7C7C64}" dt="2023-05-13T15:15:19.556" v="226"/>
          <ac:picMkLst>
            <pc:docMk/>
            <pc:sldMk cId="3027973061" sldId="258"/>
            <ac:picMk id="15" creationId="{E355477D-004F-1D3D-D137-9BEA69EF2BF7}"/>
          </ac:picMkLst>
        </pc:picChg>
        <pc:picChg chg="add del mod">
          <ac:chgData name="Massimiliano Sirgiovanni" userId="cd2166b1bd31ac3f" providerId="Windows Live" clId="Web-{17A7579E-DEFB-4702-A532-58425B7C7C64}" dt="2023-05-13T15:15:18.025" v="225"/>
          <ac:picMkLst>
            <pc:docMk/>
            <pc:sldMk cId="3027973061" sldId="258"/>
            <ac:picMk id="16" creationId="{40CFC001-D26D-5E62-BABB-CEF210FFD7F0}"/>
          </ac:picMkLst>
        </pc:picChg>
        <pc:picChg chg="del">
          <ac:chgData name="Massimiliano Sirgiovanni" userId="cd2166b1bd31ac3f" providerId="Windows Live" clId="Web-{17A7579E-DEFB-4702-A532-58425B7C7C64}" dt="2023-05-13T15:42:46.879" v="593"/>
          <ac:picMkLst>
            <pc:docMk/>
            <pc:sldMk cId="3027973061" sldId="258"/>
            <ac:picMk id="16" creationId="{E46F652E-4893-386A-AF4D-2C0BAB8E6DA1}"/>
          </ac:picMkLst>
        </pc:picChg>
        <pc:picChg chg="add del mod">
          <ac:chgData name="Massimiliano Sirgiovanni" userId="cd2166b1bd31ac3f" providerId="Windows Live" clId="Web-{17A7579E-DEFB-4702-A532-58425B7C7C64}" dt="2023-05-13T15:38:55.192" v="499"/>
          <ac:picMkLst>
            <pc:docMk/>
            <pc:sldMk cId="3027973061" sldId="258"/>
            <ac:picMk id="17" creationId="{8D2F8869-877F-C7B2-9FE2-33ECDFCEB7BC}"/>
          </ac:picMkLst>
        </pc:picChg>
        <pc:picChg chg="add del mod ord">
          <ac:chgData name="Massimiliano Sirgiovanni" userId="cd2166b1bd31ac3f" providerId="Windows Live" clId="Web-{17A7579E-DEFB-4702-A532-58425B7C7C64}" dt="2023-05-13T15:21:35.439" v="283"/>
          <ac:picMkLst>
            <pc:docMk/>
            <pc:sldMk cId="3027973061" sldId="258"/>
            <ac:picMk id="17" creationId="{FD768A46-F996-17C7-A69A-FF539F0AC2BA}"/>
          </ac:picMkLst>
        </pc:picChg>
        <pc:picChg chg="del">
          <ac:chgData name="Massimiliano Sirgiovanni" userId="cd2166b1bd31ac3f" providerId="Windows Live" clId="Web-{17A7579E-DEFB-4702-A532-58425B7C7C64}" dt="2023-05-13T15:42:44.019" v="592"/>
          <ac:picMkLst>
            <pc:docMk/>
            <pc:sldMk cId="3027973061" sldId="258"/>
            <ac:picMk id="18" creationId="{25A547D6-4432-53D8-8EAD-D891609D6FBB}"/>
          </ac:picMkLst>
        </pc:picChg>
        <pc:picChg chg="add">
          <ac:chgData name="Massimiliano Sirgiovanni" userId="cd2166b1bd31ac3f" providerId="Windows Live" clId="Web-{17A7579E-DEFB-4702-A532-58425B7C7C64}" dt="2023-05-13T15:25:24.313" v="417"/>
          <ac:picMkLst>
            <pc:docMk/>
            <pc:sldMk cId="3027973061" sldId="258"/>
            <ac:picMk id="19" creationId="{AAFB5A6C-5E2A-AF6F-7BED-D396A5C6A095}"/>
          </ac:picMkLst>
        </pc:picChg>
        <pc:picChg chg="del">
          <ac:chgData name="Massimiliano Sirgiovanni" userId="cd2166b1bd31ac3f" providerId="Windows Live" clId="Web-{17A7579E-DEFB-4702-A532-58425B7C7C64}" dt="2023-05-13T15:41:31.218" v="562"/>
          <ac:picMkLst>
            <pc:docMk/>
            <pc:sldMk cId="3027973061" sldId="258"/>
            <ac:picMk id="28" creationId="{19024806-6C50-4D46-0867-7823CE1BADB8}"/>
          </ac:picMkLst>
        </pc:picChg>
        <pc:picChg chg="del">
          <ac:chgData name="Massimiliano Sirgiovanni" userId="cd2166b1bd31ac3f" providerId="Windows Live" clId="Web-{17A7579E-DEFB-4702-A532-58425B7C7C64}" dt="2023-05-13T15:41:27.155" v="561"/>
          <ac:picMkLst>
            <pc:docMk/>
            <pc:sldMk cId="3027973061" sldId="258"/>
            <ac:picMk id="29" creationId="{40CEA7CC-2457-55D7-C362-ECEC01C2D3C0}"/>
          </ac:picMkLst>
        </pc:picChg>
        <pc:picChg chg="del">
          <ac:chgData name="Massimiliano Sirgiovanni" userId="cd2166b1bd31ac3f" providerId="Windows Live" clId="Web-{17A7579E-DEFB-4702-A532-58425B7C7C64}" dt="2023-05-13T15:41:25.358" v="560"/>
          <ac:picMkLst>
            <pc:docMk/>
            <pc:sldMk cId="3027973061" sldId="258"/>
            <ac:picMk id="30" creationId="{D4C57BCC-FD4D-541F-F81A-5614B7D05A15}"/>
          </ac:picMkLst>
        </pc:picChg>
        <pc:picChg chg="del mod">
          <ac:chgData name="Massimiliano Sirgiovanni" userId="cd2166b1bd31ac3f" providerId="Windows Live" clId="Web-{17A7579E-DEFB-4702-A532-58425B7C7C64}" dt="2023-05-13T15:41:32.468" v="564"/>
          <ac:picMkLst>
            <pc:docMk/>
            <pc:sldMk cId="3027973061" sldId="258"/>
            <ac:picMk id="31" creationId="{FC901119-2692-6E5B-36F5-6F2CA626F4A7}"/>
          </ac:picMkLst>
        </pc:picChg>
        <pc:picChg chg="del">
          <ac:chgData name="Massimiliano Sirgiovanni" userId="cd2166b1bd31ac3f" providerId="Windows Live" clId="Web-{17A7579E-DEFB-4702-A532-58425B7C7C64}" dt="2023-05-13T15:49:15.528" v="608"/>
          <ac:picMkLst>
            <pc:docMk/>
            <pc:sldMk cId="3027973061" sldId="258"/>
            <ac:picMk id="103" creationId="{C40294E5-8B4D-576A-5C9A-2E53CD0C3401}"/>
          </ac:picMkLst>
        </pc:picChg>
        <pc:picChg chg="del">
          <ac:chgData name="Massimiliano Sirgiovanni" userId="cd2166b1bd31ac3f" providerId="Windows Live" clId="Web-{17A7579E-DEFB-4702-A532-58425B7C7C64}" dt="2023-05-13T15:49:13.575" v="607"/>
          <ac:picMkLst>
            <pc:docMk/>
            <pc:sldMk cId="3027973061" sldId="258"/>
            <ac:picMk id="104" creationId="{660126BD-2648-1B45-B3EC-282E7E106753}"/>
          </ac:picMkLst>
        </pc:picChg>
        <pc:picChg chg="add del mod">
          <ac:chgData name="Massimiliano Sirgiovanni" userId="cd2166b1bd31ac3f" providerId="Windows Live" clId="Web-{17A7579E-DEFB-4702-A532-58425B7C7C64}" dt="2023-05-13T15:49:11.700" v="606"/>
          <ac:picMkLst>
            <pc:docMk/>
            <pc:sldMk cId="3027973061" sldId="258"/>
            <ac:picMk id="105" creationId="{9A27CCA2-C3E0-77E5-0720-E9E68B8EF9B9}"/>
          </ac:picMkLst>
        </pc:picChg>
        <pc:inkChg chg="del">
          <ac:chgData name="Massimiliano Sirgiovanni" userId="cd2166b1bd31ac3f" providerId="Windows Live" clId="Web-{17A7579E-DEFB-4702-A532-58425B7C7C64}" dt="2023-05-13T15:14:21.521" v="220"/>
          <ac:inkMkLst>
            <pc:docMk/>
            <pc:sldMk cId="3027973061" sldId="258"/>
            <ac:inkMk id="6" creationId="{4F699B2A-8205-4228-4100-40EA24F68668}"/>
          </ac:inkMkLst>
        </pc:inkChg>
        <pc:inkChg chg="del">
          <ac:chgData name="Massimiliano Sirgiovanni" userId="cd2166b1bd31ac3f" providerId="Windows Live" clId="Web-{17A7579E-DEFB-4702-A532-58425B7C7C64}" dt="2023-05-13T15:14:26.787" v="222"/>
          <ac:inkMkLst>
            <pc:docMk/>
            <pc:sldMk cId="3027973061" sldId="258"/>
            <ac:inkMk id="9" creationId="{F74AE909-326E-54F6-0060-29B60A0D1E4D}"/>
          </ac:inkMkLst>
        </pc:inkChg>
        <pc:inkChg chg="del">
          <ac:chgData name="Massimiliano Sirgiovanni" userId="cd2166b1bd31ac3f" providerId="Windows Live" clId="Web-{17A7579E-DEFB-4702-A532-58425B7C7C64}" dt="2023-05-13T15:14:23.865" v="221"/>
          <ac:inkMkLst>
            <pc:docMk/>
            <pc:sldMk cId="3027973061" sldId="258"/>
            <ac:inkMk id="10" creationId="{D9A748FA-DEFD-8F3A-F309-A9D2905D98A1}"/>
          </ac:inkMkLst>
        </pc:inkChg>
        <pc:inkChg chg="del">
          <ac:chgData name="Massimiliano Sirgiovanni" userId="cd2166b1bd31ac3f" providerId="Windows Live" clId="Web-{17A7579E-DEFB-4702-A532-58425B7C7C64}" dt="2023-05-13T15:14:20.208" v="219"/>
          <ac:inkMkLst>
            <pc:docMk/>
            <pc:sldMk cId="3027973061" sldId="258"/>
            <ac:inkMk id="12" creationId="{AEE24043-C782-4C2B-3E05-FA4080B6F97B}"/>
          </ac:inkMkLst>
        </pc:inkChg>
      </pc:sldChg>
      <pc:sldChg chg="modSp mod modClrScheme chgLayout">
        <pc:chgData name="Massimiliano Sirgiovanni" userId="cd2166b1bd31ac3f" providerId="Windows Live" clId="Web-{17A7579E-DEFB-4702-A532-58425B7C7C64}" dt="2023-05-13T14:38:06.961" v="14"/>
        <pc:sldMkLst>
          <pc:docMk/>
          <pc:sldMk cId="982974112" sldId="259"/>
        </pc:sldMkLst>
        <pc:spChg chg="mod ord">
          <ac:chgData name="Massimiliano Sirgiovanni" userId="cd2166b1bd31ac3f" providerId="Windows Live" clId="Web-{17A7579E-DEFB-4702-A532-58425B7C7C64}" dt="2023-05-13T14:38:06.961" v="14"/>
          <ac:spMkLst>
            <pc:docMk/>
            <pc:sldMk cId="982974112" sldId="259"/>
            <ac:spMk id="2" creationId="{8BA1DBA0-9D5C-064F-F651-62CAD55F1B21}"/>
          </ac:spMkLst>
        </pc:spChg>
        <pc:picChg chg="mod ord">
          <ac:chgData name="Massimiliano Sirgiovanni" userId="cd2166b1bd31ac3f" providerId="Windows Live" clId="Web-{17A7579E-DEFB-4702-A532-58425B7C7C64}" dt="2023-05-13T14:38:06.961" v="14"/>
          <ac:picMkLst>
            <pc:docMk/>
            <pc:sldMk cId="982974112" sldId="259"/>
            <ac:picMk id="4" creationId="{DA0C0054-8BDF-2627-0A0B-F9A72FE41050}"/>
          </ac:picMkLst>
        </pc:picChg>
      </pc:sldChg>
      <pc:sldChg chg="addSp delSp modSp new mod setBg">
        <pc:chgData name="Massimiliano Sirgiovanni" userId="cd2166b1bd31ac3f" providerId="Windows Live" clId="Web-{17A7579E-DEFB-4702-A532-58425B7C7C64}" dt="2023-05-13T14:45:44.037" v="90"/>
        <pc:sldMkLst>
          <pc:docMk/>
          <pc:sldMk cId="2056705718" sldId="259"/>
        </pc:sldMkLst>
        <pc:spChg chg="del">
          <ac:chgData name="Massimiliano Sirgiovanni" userId="cd2166b1bd31ac3f" providerId="Windows Live" clId="Web-{17A7579E-DEFB-4702-A532-58425B7C7C64}" dt="2023-05-13T14:45:44.037" v="90"/>
          <ac:spMkLst>
            <pc:docMk/>
            <pc:sldMk cId="2056705718" sldId="259"/>
            <ac:spMk id="2" creationId="{59C97129-0C77-7357-A059-A41A0564E716}"/>
          </ac:spMkLst>
        </pc:spChg>
        <pc:spChg chg="del">
          <ac:chgData name="Massimiliano Sirgiovanni" userId="cd2166b1bd31ac3f" providerId="Windows Live" clId="Web-{17A7579E-DEFB-4702-A532-58425B7C7C64}" dt="2023-05-13T14:45:35.818" v="88"/>
          <ac:spMkLst>
            <pc:docMk/>
            <pc:sldMk cId="2056705718" sldId="259"/>
            <ac:spMk id="3" creationId="{97025C2D-98F9-C867-190F-79FD584FBF89}"/>
          </ac:spMkLst>
        </pc:spChg>
        <pc:spChg chg="add">
          <ac:chgData name="Massimiliano Sirgiovanni" userId="cd2166b1bd31ac3f" providerId="Windows Live" clId="Web-{17A7579E-DEFB-4702-A532-58425B7C7C64}" dt="2023-05-13T14:45:44.037" v="90"/>
          <ac:spMkLst>
            <pc:docMk/>
            <pc:sldMk cId="2056705718" sldId="259"/>
            <ac:spMk id="9" creationId="{ED55A19D-297C-4231-AD1F-08EF9B4AA8F4}"/>
          </ac:spMkLst>
        </pc:spChg>
        <pc:spChg chg="add">
          <ac:chgData name="Massimiliano Sirgiovanni" userId="cd2166b1bd31ac3f" providerId="Windows Live" clId="Web-{17A7579E-DEFB-4702-A532-58425B7C7C64}" dt="2023-05-13T14:45:44.037" v="90"/>
          <ac:spMkLst>
            <pc:docMk/>
            <pc:sldMk cId="2056705718" sldId="259"/>
            <ac:spMk id="11" creationId="{EBAB6C56-3D38-4923-996E-BD474BBB91E9}"/>
          </ac:spMkLst>
        </pc:spChg>
        <pc:spChg chg="add">
          <ac:chgData name="Massimiliano Sirgiovanni" userId="cd2166b1bd31ac3f" providerId="Windows Live" clId="Web-{17A7579E-DEFB-4702-A532-58425B7C7C64}" dt="2023-05-13T14:45:44.037" v="90"/>
          <ac:spMkLst>
            <pc:docMk/>
            <pc:sldMk cId="2056705718" sldId="259"/>
            <ac:spMk id="13" creationId="{20CD21DB-082D-417D-A5AB-FC838AF9D944}"/>
          </ac:spMkLst>
        </pc:spChg>
        <pc:picChg chg="add mod ord">
          <ac:chgData name="Massimiliano Sirgiovanni" userId="cd2166b1bd31ac3f" providerId="Windows Live" clId="Web-{17A7579E-DEFB-4702-A532-58425B7C7C64}" dt="2023-05-13T14:45:44.037" v="90"/>
          <ac:picMkLst>
            <pc:docMk/>
            <pc:sldMk cId="2056705718" sldId="259"/>
            <ac:picMk id="4" creationId="{5D8A199E-8554-7BAE-7D99-EB8B0BA00673}"/>
          </ac:picMkLst>
        </pc:picChg>
      </pc:sldChg>
      <pc:sldChg chg="new del">
        <pc:chgData name="Massimiliano Sirgiovanni" userId="cd2166b1bd31ac3f" providerId="Windows Live" clId="Web-{17A7579E-DEFB-4702-A532-58425B7C7C64}" dt="2023-05-13T14:37:18.256" v="10"/>
        <pc:sldMkLst>
          <pc:docMk/>
          <pc:sldMk cId="63011040" sldId="260"/>
        </pc:sldMkLst>
      </pc:sldChg>
      <pc:sldChg chg="addSp delSp modSp ord">
        <pc:chgData name="Massimiliano Sirgiovanni" userId="cd2166b1bd31ac3f" providerId="Windows Live" clId="Web-{17A7579E-DEFB-4702-A532-58425B7C7C64}" dt="2023-05-13T15:29:09.390" v="437"/>
        <pc:sldMkLst>
          <pc:docMk/>
          <pc:sldMk cId="4218678268" sldId="260"/>
        </pc:sldMkLst>
        <pc:picChg chg="del">
          <ac:chgData name="Massimiliano Sirgiovanni" userId="cd2166b1bd31ac3f" providerId="Windows Live" clId="Web-{17A7579E-DEFB-4702-A532-58425B7C7C64}" dt="2023-05-13T15:29:09.390" v="437"/>
          <ac:picMkLst>
            <pc:docMk/>
            <pc:sldMk cId="4218678268" sldId="260"/>
            <ac:picMk id="3" creationId="{216619F0-E02D-922D-CADC-4211BB2D1669}"/>
          </ac:picMkLst>
        </pc:picChg>
        <pc:picChg chg="add mod">
          <ac:chgData name="Massimiliano Sirgiovanni" userId="cd2166b1bd31ac3f" providerId="Windows Live" clId="Web-{17A7579E-DEFB-4702-A532-58425B7C7C64}" dt="2023-05-13T14:48:42.580" v="98" actId="14100"/>
          <ac:picMkLst>
            <pc:docMk/>
            <pc:sldMk cId="4218678268" sldId="260"/>
            <ac:picMk id="5" creationId="{BA1AE298-78A6-BEB8-867E-4C581E657905}"/>
          </ac:picMkLst>
        </pc:picChg>
        <pc:inkChg chg="add">
          <ac:chgData name="Massimiliano Sirgiovanni" userId="cd2166b1bd31ac3f" providerId="Windows Live" clId="Web-{17A7579E-DEFB-4702-A532-58425B7C7C64}" dt="2023-05-13T14:52:02.358" v="112"/>
          <ac:inkMkLst>
            <pc:docMk/>
            <pc:sldMk cId="4218678268" sldId="260"/>
            <ac:inkMk id="6" creationId="{49C3BFD2-5C56-B112-DE72-19E47FA5CCDA}"/>
          </ac:inkMkLst>
        </pc:inkChg>
      </pc:sldChg>
      <pc:sldChg chg="addSp delSp modSp mod setBg">
        <pc:chgData name="Massimiliano Sirgiovanni" userId="cd2166b1bd31ac3f" providerId="Windows Live" clId="Web-{17A7579E-DEFB-4702-A532-58425B7C7C64}" dt="2023-05-13T15:04:42.656" v="152" actId="14100"/>
        <pc:sldMkLst>
          <pc:docMk/>
          <pc:sldMk cId="268930074" sldId="261"/>
        </pc:sldMkLst>
        <pc:spChg chg="add del">
          <ac:chgData name="Massimiliano Sirgiovanni" userId="cd2166b1bd31ac3f" providerId="Windows Live" clId="Web-{17A7579E-DEFB-4702-A532-58425B7C7C64}" dt="2023-05-13T14:57:18.628" v="126"/>
          <ac:spMkLst>
            <pc:docMk/>
            <pc:sldMk cId="268930074" sldId="261"/>
            <ac:spMk id="9" creationId="{F3060C83-F051-4F0E-ABAD-AA0DFC48B218}"/>
          </ac:spMkLst>
        </pc:spChg>
        <pc:spChg chg="add del">
          <ac:chgData name="Massimiliano Sirgiovanni" userId="cd2166b1bd31ac3f" providerId="Windows Live" clId="Web-{17A7579E-DEFB-4702-A532-58425B7C7C64}" dt="2023-05-13T14:57:18.628" v="126"/>
          <ac:spMkLst>
            <pc:docMk/>
            <pc:sldMk cId="268930074" sldId="261"/>
            <ac:spMk id="11" creationId="{83C98ABE-055B-441F-B07E-44F97F083C39}"/>
          </ac:spMkLst>
        </pc:spChg>
        <pc:spChg chg="add del">
          <ac:chgData name="Massimiliano Sirgiovanni" userId="cd2166b1bd31ac3f" providerId="Windows Live" clId="Web-{17A7579E-DEFB-4702-A532-58425B7C7C64}" dt="2023-05-13T14:57:18.628" v="126"/>
          <ac:spMkLst>
            <pc:docMk/>
            <pc:sldMk cId="268930074" sldId="261"/>
            <ac:spMk id="13" creationId="{29FDB030-9B49-4CED-8CCD-4D99382388AC}"/>
          </ac:spMkLst>
        </pc:spChg>
        <pc:spChg chg="add del">
          <ac:chgData name="Massimiliano Sirgiovanni" userId="cd2166b1bd31ac3f" providerId="Windows Live" clId="Web-{17A7579E-DEFB-4702-A532-58425B7C7C64}" dt="2023-05-13T14:57:18.628" v="126"/>
          <ac:spMkLst>
            <pc:docMk/>
            <pc:sldMk cId="268930074" sldId="261"/>
            <ac:spMk id="15" creationId="{3783CA14-24A1-485C-8B30-D6A5D87987AD}"/>
          </ac:spMkLst>
        </pc:spChg>
        <pc:spChg chg="add del">
          <ac:chgData name="Massimiliano Sirgiovanni" userId="cd2166b1bd31ac3f" providerId="Windows Live" clId="Web-{17A7579E-DEFB-4702-A532-58425B7C7C64}" dt="2023-05-13T14:57:18.628" v="126"/>
          <ac:spMkLst>
            <pc:docMk/>
            <pc:sldMk cId="268930074" sldId="261"/>
            <ac:spMk id="17" creationId="{9A97C86A-04D6-40F7-AE84-31AB43E6A846}"/>
          </ac:spMkLst>
        </pc:spChg>
        <pc:spChg chg="add del">
          <ac:chgData name="Massimiliano Sirgiovanni" userId="cd2166b1bd31ac3f" providerId="Windows Live" clId="Web-{17A7579E-DEFB-4702-A532-58425B7C7C64}" dt="2023-05-13T14:57:18.628" v="126"/>
          <ac:spMkLst>
            <pc:docMk/>
            <pc:sldMk cId="268930074" sldId="261"/>
            <ac:spMk id="19" creationId="{FF9F2414-84E8-453E-B1F3-389FDE8192D9}"/>
          </ac:spMkLst>
        </pc:spChg>
        <pc:spChg chg="add del">
          <ac:chgData name="Massimiliano Sirgiovanni" userId="cd2166b1bd31ac3f" providerId="Windows Live" clId="Web-{17A7579E-DEFB-4702-A532-58425B7C7C64}" dt="2023-05-13T14:57:18.628" v="126"/>
          <ac:spMkLst>
            <pc:docMk/>
            <pc:sldMk cId="268930074" sldId="261"/>
            <ac:spMk id="21" creationId="{3ECA69A1-7536-43AC-85EF-C7106179F5ED}"/>
          </ac:spMkLst>
        </pc:spChg>
        <pc:spChg chg="add del">
          <ac:chgData name="Massimiliano Sirgiovanni" userId="cd2166b1bd31ac3f" providerId="Windows Live" clId="Web-{17A7579E-DEFB-4702-A532-58425B7C7C64}" dt="2023-05-13T15:00:10.326" v="132"/>
          <ac:spMkLst>
            <pc:docMk/>
            <pc:sldMk cId="268930074" sldId="261"/>
            <ac:spMk id="23" creationId="{AB8C311F-7253-4AED-9701-7FC0708C41C7}"/>
          </ac:spMkLst>
        </pc:spChg>
        <pc:spChg chg="add del">
          <ac:chgData name="Massimiliano Sirgiovanni" userId="cd2166b1bd31ac3f" providerId="Windows Live" clId="Web-{17A7579E-DEFB-4702-A532-58425B7C7C64}" dt="2023-05-13T15:00:10.326" v="132"/>
          <ac:spMkLst>
            <pc:docMk/>
            <pc:sldMk cId="268930074" sldId="261"/>
            <ac:spMk id="24" creationId="{E2384209-CB15-4CDF-9D31-C44FD9A3F20D}"/>
          </ac:spMkLst>
        </pc:spChg>
        <pc:spChg chg="add del">
          <ac:chgData name="Massimiliano Sirgiovanni" userId="cd2166b1bd31ac3f" providerId="Windows Live" clId="Web-{17A7579E-DEFB-4702-A532-58425B7C7C64}" dt="2023-05-13T15:00:10.326" v="132"/>
          <ac:spMkLst>
            <pc:docMk/>
            <pc:sldMk cId="268930074" sldId="261"/>
            <ac:spMk id="25" creationId="{2633B3B5-CC90-43F0-8714-D31D1F3F0209}"/>
          </ac:spMkLst>
        </pc:spChg>
        <pc:spChg chg="add del">
          <ac:chgData name="Massimiliano Sirgiovanni" userId="cd2166b1bd31ac3f" providerId="Windows Live" clId="Web-{17A7579E-DEFB-4702-A532-58425B7C7C64}" dt="2023-05-13T15:00:10.326" v="132"/>
          <ac:spMkLst>
            <pc:docMk/>
            <pc:sldMk cId="268930074" sldId="261"/>
            <ac:spMk id="26" creationId="{A8D57A06-A426-446D-B02C-A2DC6B62E45E}"/>
          </ac:spMkLst>
        </pc:spChg>
        <pc:spChg chg="add del">
          <ac:chgData name="Massimiliano Sirgiovanni" userId="cd2166b1bd31ac3f" providerId="Windows Live" clId="Web-{17A7579E-DEFB-4702-A532-58425B7C7C64}" dt="2023-05-13T15:00:10.326" v="131"/>
          <ac:spMkLst>
            <pc:docMk/>
            <pc:sldMk cId="268930074" sldId="261"/>
            <ac:spMk id="31" creationId="{AB8C311F-7253-4AED-9701-7FC0708C41C7}"/>
          </ac:spMkLst>
        </pc:spChg>
        <pc:spChg chg="add del">
          <ac:chgData name="Massimiliano Sirgiovanni" userId="cd2166b1bd31ac3f" providerId="Windows Live" clId="Web-{17A7579E-DEFB-4702-A532-58425B7C7C64}" dt="2023-05-13T15:00:10.326" v="131"/>
          <ac:spMkLst>
            <pc:docMk/>
            <pc:sldMk cId="268930074" sldId="261"/>
            <ac:spMk id="33" creationId="{E2384209-CB15-4CDF-9D31-C44FD9A3F20D}"/>
          </ac:spMkLst>
        </pc:spChg>
        <pc:spChg chg="add del">
          <ac:chgData name="Massimiliano Sirgiovanni" userId="cd2166b1bd31ac3f" providerId="Windows Live" clId="Web-{17A7579E-DEFB-4702-A532-58425B7C7C64}" dt="2023-05-13T15:00:10.326" v="131"/>
          <ac:spMkLst>
            <pc:docMk/>
            <pc:sldMk cId="268930074" sldId="261"/>
            <ac:spMk id="35" creationId="{2633B3B5-CC90-43F0-8714-D31D1F3F0209}"/>
          </ac:spMkLst>
        </pc:spChg>
        <pc:spChg chg="add del">
          <ac:chgData name="Massimiliano Sirgiovanni" userId="cd2166b1bd31ac3f" providerId="Windows Live" clId="Web-{17A7579E-DEFB-4702-A532-58425B7C7C64}" dt="2023-05-13T15:00:10.326" v="131"/>
          <ac:spMkLst>
            <pc:docMk/>
            <pc:sldMk cId="268930074" sldId="261"/>
            <ac:spMk id="37" creationId="{A8D57A06-A426-446D-B02C-A2DC6B62E45E}"/>
          </ac:spMkLst>
        </pc:spChg>
        <pc:spChg chg="add del">
          <ac:chgData name="Massimiliano Sirgiovanni" userId="cd2166b1bd31ac3f" providerId="Windows Live" clId="Web-{17A7579E-DEFB-4702-A532-58425B7C7C64}" dt="2023-05-13T15:00:35.109" v="137"/>
          <ac:spMkLst>
            <pc:docMk/>
            <pc:sldMk cId="268930074" sldId="261"/>
            <ac:spMk id="39" creationId="{32BC26D8-82FB-445E-AA49-62A77D7C1EE0}"/>
          </ac:spMkLst>
        </pc:spChg>
        <pc:spChg chg="add del">
          <ac:chgData name="Massimiliano Sirgiovanni" userId="cd2166b1bd31ac3f" providerId="Windows Live" clId="Web-{17A7579E-DEFB-4702-A532-58425B7C7C64}" dt="2023-05-13T15:00:35.109" v="137"/>
          <ac:spMkLst>
            <pc:docMk/>
            <pc:sldMk cId="268930074" sldId="261"/>
            <ac:spMk id="40" creationId="{CB44330D-EA18-4254-AA95-EB49948539B8}"/>
          </ac:spMkLst>
        </pc:spChg>
        <pc:spChg chg="add del">
          <ac:chgData name="Massimiliano Sirgiovanni" userId="cd2166b1bd31ac3f" providerId="Windows Live" clId="Web-{17A7579E-DEFB-4702-A532-58425B7C7C64}" dt="2023-05-13T15:01:03.033" v="141"/>
          <ac:spMkLst>
            <pc:docMk/>
            <pc:sldMk cId="268930074" sldId="261"/>
            <ac:spMk id="45" creationId="{AB8C311F-7253-4AED-9701-7FC0708C41C7}"/>
          </ac:spMkLst>
        </pc:spChg>
        <pc:spChg chg="add del">
          <ac:chgData name="Massimiliano Sirgiovanni" userId="cd2166b1bd31ac3f" providerId="Windows Live" clId="Web-{17A7579E-DEFB-4702-A532-58425B7C7C64}" dt="2023-05-13T15:01:03.033" v="141"/>
          <ac:spMkLst>
            <pc:docMk/>
            <pc:sldMk cId="268930074" sldId="261"/>
            <ac:spMk id="47" creationId="{E2384209-CB15-4CDF-9D31-C44FD9A3F20D}"/>
          </ac:spMkLst>
        </pc:spChg>
        <pc:spChg chg="add del">
          <ac:chgData name="Massimiliano Sirgiovanni" userId="cd2166b1bd31ac3f" providerId="Windows Live" clId="Web-{17A7579E-DEFB-4702-A532-58425B7C7C64}" dt="2023-05-13T15:01:03.033" v="141"/>
          <ac:spMkLst>
            <pc:docMk/>
            <pc:sldMk cId="268930074" sldId="261"/>
            <ac:spMk id="49" creationId="{2633B3B5-CC90-43F0-8714-D31D1F3F0209}"/>
          </ac:spMkLst>
        </pc:spChg>
        <pc:spChg chg="add del">
          <ac:chgData name="Massimiliano Sirgiovanni" userId="cd2166b1bd31ac3f" providerId="Windows Live" clId="Web-{17A7579E-DEFB-4702-A532-58425B7C7C64}" dt="2023-05-13T15:01:03.033" v="141"/>
          <ac:spMkLst>
            <pc:docMk/>
            <pc:sldMk cId="268930074" sldId="261"/>
            <ac:spMk id="51" creationId="{A8D57A06-A426-446D-B02C-A2DC6B62E45E}"/>
          </ac:spMkLst>
        </pc:spChg>
        <pc:spChg chg="add del">
          <ac:chgData name="Massimiliano Sirgiovanni" userId="cd2166b1bd31ac3f" providerId="Windows Live" clId="Web-{17A7579E-DEFB-4702-A532-58425B7C7C64}" dt="2023-05-13T15:04:24.358" v="148"/>
          <ac:spMkLst>
            <pc:docMk/>
            <pc:sldMk cId="268930074" sldId="261"/>
            <ac:spMk id="56" creationId="{AB8C311F-7253-4AED-9701-7FC0708C41C7}"/>
          </ac:spMkLst>
        </pc:spChg>
        <pc:spChg chg="add del">
          <ac:chgData name="Massimiliano Sirgiovanni" userId="cd2166b1bd31ac3f" providerId="Windows Live" clId="Web-{17A7579E-DEFB-4702-A532-58425B7C7C64}" dt="2023-05-13T15:04:24.358" v="148"/>
          <ac:spMkLst>
            <pc:docMk/>
            <pc:sldMk cId="268930074" sldId="261"/>
            <ac:spMk id="58" creationId="{E2384209-CB15-4CDF-9D31-C44FD9A3F20D}"/>
          </ac:spMkLst>
        </pc:spChg>
        <pc:spChg chg="add del">
          <ac:chgData name="Massimiliano Sirgiovanni" userId="cd2166b1bd31ac3f" providerId="Windows Live" clId="Web-{17A7579E-DEFB-4702-A532-58425B7C7C64}" dt="2023-05-13T15:04:24.358" v="148"/>
          <ac:spMkLst>
            <pc:docMk/>
            <pc:sldMk cId="268930074" sldId="261"/>
            <ac:spMk id="60" creationId="{2633B3B5-CC90-43F0-8714-D31D1F3F0209}"/>
          </ac:spMkLst>
        </pc:spChg>
        <pc:spChg chg="add del">
          <ac:chgData name="Massimiliano Sirgiovanni" userId="cd2166b1bd31ac3f" providerId="Windows Live" clId="Web-{17A7579E-DEFB-4702-A532-58425B7C7C64}" dt="2023-05-13T15:04:24.358" v="148"/>
          <ac:spMkLst>
            <pc:docMk/>
            <pc:sldMk cId="268930074" sldId="261"/>
            <ac:spMk id="62" creationId="{A8D57A06-A426-446D-B02C-A2DC6B62E45E}"/>
          </ac:spMkLst>
        </pc:spChg>
        <pc:spChg chg="add">
          <ac:chgData name="Massimiliano Sirgiovanni" userId="cd2166b1bd31ac3f" providerId="Windows Live" clId="Web-{17A7579E-DEFB-4702-A532-58425B7C7C64}" dt="2023-05-13T15:04:24.358" v="148"/>
          <ac:spMkLst>
            <pc:docMk/>
            <pc:sldMk cId="268930074" sldId="261"/>
            <ac:spMk id="67" creationId="{AB8C311F-7253-4AED-9701-7FC0708C41C7}"/>
          </ac:spMkLst>
        </pc:spChg>
        <pc:spChg chg="add">
          <ac:chgData name="Massimiliano Sirgiovanni" userId="cd2166b1bd31ac3f" providerId="Windows Live" clId="Web-{17A7579E-DEFB-4702-A532-58425B7C7C64}" dt="2023-05-13T15:04:24.358" v="148"/>
          <ac:spMkLst>
            <pc:docMk/>
            <pc:sldMk cId="268930074" sldId="261"/>
            <ac:spMk id="69" creationId="{E2384209-CB15-4CDF-9D31-C44FD9A3F20D}"/>
          </ac:spMkLst>
        </pc:spChg>
        <pc:spChg chg="add">
          <ac:chgData name="Massimiliano Sirgiovanni" userId="cd2166b1bd31ac3f" providerId="Windows Live" clId="Web-{17A7579E-DEFB-4702-A532-58425B7C7C64}" dt="2023-05-13T15:04:24.358" v="148"/>
          <ac:spMkLst>
            <pc:docMk/>
            <pc:sldMk cId="268930074" sldId="261"/>
            <ac:spMk id="71" creationId="{2633B3B5-CC90-43F0-8714-D31D1F3F0209}"/>
          </ac:spMkLst>
        </pc:spChg>
        <pc:spChg chg="add">
          <ac:chgData name="Massimiliano Sirgiovanni" userId="cd2166b1bd31ac3f" providerId="Windows Live" clId="Web-{17A7579E-DEFB-4702-A532-58425B7C7C64}" dt="2023-05-13T15:04:24.358" v="148"/>
          <ac:spMkLst>
            <pc:docMk/>
            <pc:sldMk cId="268930074" sldId="261"/>
            <ac:spMk id="73" creationId="{A8D57A06-A426-446D-B02C-A2DC6B62E45E}"/>
          </ac:spMkLst>
        </pc:spChg>
        <pc:picChg chg="add del mod">
          <ac:chgData name="Massimiliano Sirgiovanni" userId="cd2166b1bd31ac3f" providerId="Windows Live" clId="Web-{17A7579E-DEFB-4702-A532-58425B7C7C64}" dt="2023-05-13T15:00:04.623" v="128"/>
          <ac:picMkLst>
            <pc:docMk/>
            <pc:sldMk cId="268930074" sldId="261"/>
            <ac:picMk id="4" creationId="{A2BDBEAE-B0AA-0FA2-6BE0-CE558F3F4FC0}"/>
          </ac:picMkLst>
        </pc:picChg>
        <pc:picChg chg="add del mod">
          <ac:chgData name="Massimiliano Sirgiovanni" userId="cd2166b1bd31ac3f" providerId="Windows Live" clId="Web-{17A7579E-DEFB-4702-A532-58425B7C7C64}" dt="2023-05-13T15:01:00.126" v="139"/>
          <ac:picMkLst>
            <pc:docMk/>
            <pc:sldMk cId="268930074" sldId="261"/>
            <ac:picMk id="6" creationId="{A7569A39-5449-EE12-2BC6-B77A55B516C5}"/>
          </ac:picMkLst>
        </pc:picChg>
        <pc:picChg chg="add del mod">
          <ac:chgData name="Massimiliano Sirgiovanni" userId="cd2166b1bd31ac3f" providerId="Windows Live" clId="Web-{17A7579E-DEFB-4702-A532-58425B7C7C64}" dt="2023-05-13T15:04:22.217" v="147"/>
          <ac:picMkLst>
            <pc:docMk/>
            <pc:sldMk cId="268930074" sldId="261"/>
            <ac:picMk id="7" creationId="{21FCC6B5-8B2A-623F-2EDF-10AFBA2F3830}"/>
          </ac:picMkLst>
        </pc:picChg>
        <pc:picChg chg="add mod">
          <ac:chgData name="Massimiliano Sirgiovanni" userId="cd2166b1bd31ac3f" providerId="Windows Live" clId="Web-{17A7579E-DEFB-4702-A532-58425B7C7C64}" dt="2023-05-13T15:04:42.656" v="152" actId="14100"/>
          <ac:picMkLst>
            <pc:docMk/>
            <pc:sldMk cId="268930074" sldId="261"/>
            <ac:picMk id="8" creationId="{AEA973EA-D704-4F10-54CB-1F8F153D259A}"/>
          </ac:picMkLst>
        </pc:picChg>
      </pc:sldChg>
      <pc:sldChg chg="addSp">
        <pc:chgData name="Massimiliano Sirgiovanni" userId="cd2166b1bd31ac3f" providerId="Windows Live" clId="Web-{17A7579E-DEFB-4702-A532-58425B7C7C64}" dt="2023-05-13T14:49:40.833" v="107"/>
        <pc:sldMkLst>
          <pc:docMk/>
          <pc:sldMk cId="2217811326" sldId="261"/>
        </pc:sldMkLst>
        <pc:inkChg chg="add">
          <ac:chgData name="Massimiliano Sirgiovanni" userId="cd2166b1bd31ac3f" providerId="Windows Live" clId="Web-{17A7579E-DEFB-4702-A532-58425B7C7C64}" dt="2023-05-13T14:49:26.489" v="102"/>
          <ac:inkMkLst>
            <pc:docMk/>
            <pc:sldMk cId="2217811326" sldId="261"/>
            <ac:inkMk id="3" creationId="{4F04A576-5FAC-926E-61D7-8E8DCDDF63EC}"/>
          </ac:inkMkLst>
        </pc:inkChg>
        <pc:inkChg chg="add">
          <ac:chgData name="Massimiliano Sirgiovanni" userId="cd2166b1bd31ac3f" providerId="Windows Live" clId="Web-{17A7579E-DEFB-4702-A532-58425B7C7C64}" dt="2023-05-13T14:49:20.426" v="100"/>
          <ac:inkMkLst>
            <pc:docMk/>
            <pc:sldMk cId="2217811326" sldId="261"/>
            <ac:inkMk id="7" creationId="{B0254DE0-1953-CD42-C04D-A6E600A57B8B}"/>
          </ac:inkMkLst>
        </pc:inkChg>
        <pc:inkChg chg="add">
          <ac:chgData name="Massimiliano Sirgiovanni" userId="cd2166b1bd31ac3f" providerId="Windows Live" clId="Web-{17A7579E-DEFB-4702-A532-58425B7C7C64}" dt="2023-05-13T14:49:22.285" v="101"/>
          <ac:inkMkLst>
            <pc:docMk/>
            <pc:sldMk cId="2217811326" sldId="261"/>
            <ac:inkMk id="8" creationId="{1FA75B82-159F-028B-8423-41EA11FEA4F2}"/>
          </ac:inkMkLst>
        </pc:inkChg>
        <pc:inkChg chg="add">
          <ac:chgData name="Massimiliano Sirgiovanni" userId="cd2166b1bd31ac3f" providerId="Windows Live" clId="Web-{17A7579E-DEFB-4702-A532-58425B7C7C64}" dt="2023-05-13T14:49:27.833" v="103"/>
          <ac:inkMkLst>
            <pc:docMk/>
            <pc:sldMk cId="2217811326" sldId="261"/>
            <ac:inkMk id="9" creationId="{4D54AC3B-8D25-6FA0-C44F-A8EFEC12E033}"/>
          </ac:inkMkLst>
        </pc:inkChg>
        <pc:inkChg chg="add">
          <ac:chgData name="Massimiliano Sirgiovanni" userId="cd2166b1bd31ac3f" providerId="Windows Live" clId="Web-{17A7579E-DEFB-4702-A532-58425B7C7C64}" dt="2023-05-13T14:49:33.474" v="104"/>
          <ac:inkMkLst>
            <pc:docMk/>
            <pc:sldMk cId="2217811326" sldId="261"/>
            <ac:inkMk id="10" creationId="{88DA23CA-B627-383D-3FDD-F9453772C4C0}"/>
          </ac:inkMkLst>
        </pc:inkChg>
        <pc:inkChg chg="add">
          <ac:chgData name="Massimiliano Sirgiovanni" userId="cd2166b1bd31ac3f" providerId="Windows Live" clId="Web-{17A7579E-DEFB-4702-A532-58425B7C7C64}" dt="2023-05-13T14:49:35.177" v="105"/>
          <ac:inkMkLst>
            <pc:docMk/>
            <pc:sldMk cId="2217811326" sldId="261"/>
            <ac:inkMk id="11" creationId="{4794D09A-5A1C-069D-B606-56A7D8F9D14D}"/>
          </ac:inkMkLst>
        </pc:inkChg>
        <pc:inkChg chg="add">
          <ac:chgData name="Massimiliano Sirgiovanni" userId="cd2166b1bd31ac3f" providerId="Windows Live" clId="Web-{17A7579E-DEFB-4702-A532-58425B7C7C64}" dt="2023-05-13T14:49:37.505" v="106"/>
          <ac:inkMkLst>
            <pc:docMk/>
            <pc:sldMk cId="2217811326" sldId="261"/>
            <ac:inkMk id="12" creationId="{F2B0B00E-3694-7EA6-EB31-D565C9A8D7BE}"/>
          </ac:inkMkLst>
        </pc:inkChg>
        <pc:inkChg chg="add">
          <ac:chgData name="Massimiliano Sirgiovanni" userId="cd2166b1bd31ac3f" providerId="Windows Live" clId="Web-{17A7579E-DEFB-4702-A532-58425B7C7C64}" dt="2023-05-13T14:49:40.833" v="107"/>
          <ac:inkMkLst>
            <pc:docMk/>
            <pc:sldMk cId="2217811326" sldId="261"/>
            <ac:inkMk id="13" creationId="{B241EDAF-5796-0714-14B1-2C4C33F3B77C}"/>
          </ac:inkMkLst>
        </pc:inkChg>
      </pc:sldChg>
      <pc:sldChg chg="addSp delSp modSp new">
        <pc:chgData name="Massimiliano Sirgiovanni" userId="cd2166b1bd31ac3f" providerId="Windows Live" clId="Web-{17A7579E-DEFB-4702-A532-58425B7C7C64}" dt="2023-05-13T14:53:25.176" v="122" actId="1076"/>
        <pc:sldMkLst>
          <pc:docMk/>
          <pc:sldMk cId="3470725817" sldId="262"/>
        </pc:sldMkLst>
        <pc:spChg chg="del">
          <ac:chgData name="Massimiliano Sirgiovanni" userId="cd2166b1bd31ac3f" providerId="Windows Live" clId="Web-{17A7579E-DEFB-4702-A532-58425B7C7C64}" dt="2023-05-13T14:52:58.549" v="115"/>
          <ac:spMkLst>
            <pc:docMk/>
            <pc:sldMk cId="3470725817" sldId="262"/>
            <ac:spMk id="3" creationId="{BD17519D-46F5-4A24-4A70-6955DB250F8C}"/>
          </ac:spMkLst>
        </pc:spChg>
        <pc:picChg chg="add mod ord">
          <ac:chgData name="Massimiliano Sirgiovanni" userId="cd2166b1bd31ac3f" providerId="Windows Live" clId="Web-{17A7579E-DEFB-4702-A532-58425B7C7C64}" dt="2023-05-13T14:53:25.176" v="122" actId="1076"/>
          <ac:picMkLst>
            <pc:docMk/>
            <pc:sldMk cId="3470725817" sldId="262"/>
            <ac:picMk id="5" creationId="{9B37E28E-60E9-5A32-71F0-92DBCFED4BAD}"/>
          </ac:picMkLst>
        </pc:picChg>
        <pc:inkChg chg="add">
          <ac:chgData name="Massimiliano Sirgiovanni" userId="cd2166b1bd31ac3f" providerId="Windows Live" clId="Web-{17A7579E-DEFB-4702-A532-58425B7C7C64}" dt="2023-05-13T14:52:57.315" v="114"/>
          <ac:inkMkLst>
            <pc:docMk/>
            <pc:sldMk cId="3470725817" sldId="262"/>
            <ac:inkMk id="4" creationId="{A27D2C98-6B10-F377-99CF-BC37CBCD8156}"/>
          </ac:inkMkLst>
        </pc:inkChg>
        <pc:inkChg chg="add del">
          <ac:chgData name="Massimiliano Sirgiovanni" userId="cd2166b1bd31ac3f" providerId="Windows Live" clId="Web-{17A7579E-DEFB-4702-A532-58425B7C7C64}" dt="2023-05-13T14:53:03.565" v="119"/>
          <ac:inkMkLst>
            <pc:docMk/>
            <pc:sldMk cId="3470725817" sldId="262"/>
            <ac:inkMk id="6" creationId="{647BFCA7-AFB5-FA93-979D-A9982CD09641}"/>
          </ac:inkMkLst>
        </pc:inkChg>
        <pc:inkChg chg="add del">
          <ac:chgData name="Massimiliano Sirgiovanni" userId="cd2166b1bd31ac3f" providerId="Windows Live" clId="Web-{17A7579E-DEFB-4702-A532-58425B7C7C64}" dt="2023-05-13T14:53:03.112" v="118"/>
          <ac:inkMkLst>
            <pc:docMk/>
            <pc:sldMk cId="3470725817" sldId="262"/>
            <ac:inkMk id="7" creationId="{37686925-675B-CC0E-11AE-EC7A12B20918}"/>
          </ac:inkMkLst>
        </pc:inkChg>
      </pc:sldChg>
      <pc:sldChg chg="addSp delSp modSp">
        <pc:chgData name="Massimiliano Sirgiovanni" userId="cd2166b1bd31ac3f" providerId="Windows Live" clId="Web-{17A7579E-DEFB-4702-A532-58425B7C7C64}" dt="2023-05-13T15:12:40.780" v="213" actId="14100"/>
        <pc:sldMkLst>
          <pc:docMk/>
          <pc:sldMk cId="1199245841" sldId="263"/>
        </pc:sldMkLst>
        <pc:spChg chg="add mod">
          <ac:chgData name="Massimiliano Sirgiovanni" userId="cd2166b1bd31ac3f" providerId="Windows Live" clId="Web-{17A7579E-DEFB-4702-A532-58425B7C7C64}" dt="2023-05-13T15:12:36.030" v="212" actId="1076"/>
          <ac:spMkLst>
            <pc:docMk/>
            <pc:sldMk cId="1199245841" sldId="263"/>
            <ac:spMk id="7" creationId="{E75C469C-C4CE-FE4C-A1A9-38FD16A24320}"/>
          </ac:spMkLst>
        </pc:spChg>
        <pc:picChg chg="mod">
          <ac:chgData name="Massimiliano Sirgiovanni" userId="cd2166b1bd31ac3f" providerId="Windows Live" clId="Web-{17A7579E-DEFB-4702-A532-58425B7C7C64}" dt="2023-05-13T15:12:40.780" v="213" actId="14100"/>
          <ac:picMkLst>
            <pc:docMk/>
            <pc:sldMk cId="1199245841" sldId="263"/>
            <ac:picMk id="2" creationId="{89803E5A-F11F-8080-F9C1-88D52B3A590C}"/>
          </ac:picMkLst>
        </pc:picChg>
        <pc:picChg chg="add del mod">
          <ac:chgData name="Massimiliano Sirgiovanni" userId="cd2166b1bd31ac3f" providerId="Windows Live" clId="Web-{17A7579E-DEFB-4702-A532-58425B7C7C64}" dt="2023-05-13T15:10:58.930" v="189"/>
          <ac:picMkLst>
            <pc:docMk/>
            <pc:sldMk cId="1199245841" sldId="263"/>
            <ac:picMk id="4" creationId="{D2B2234E-CAA9-2CF0-28BF-21C69D3AC221}"/>
          </ac:picMkLst>
        </pc:picChg>
        <pc:picChg chg="add mod">
          <ac:chgData name="Massimiliano Sirgiovanni" userId="cd2166b1bd31ac3f" providerId="Windows Live" clId="Web-{17A7579E-DEFB-4702-A532-58425B7C7C64}" dt="2023-05-13T15:09:08.876" v="180" actId="1076"/>
          <ac:picMkLst>
            <pc:docMk/>
            <pc:sldMk cId="1199245841" sldId="263"/>
            <ac:picMk id="5" creationId="{F1B20CB9-23C2-2906-C24D-14B5218F27D0}"/>
          </ac:picMkLst>
        </pc:picChg>
        <pc:picChg chg="add del mod">
          <ac:chgData name="Massimiliano Sirgiovanni" userId="cd2166b1bd31ac3f" providerId="Windows Live" clId="Web-{17A7579E-DEFB-4702-A532-58425B7C7C64}" dt="2023-05-13T15:06:51.430" v="170"/>
          <ac:picMkLst>
            <pc:docMk/>
            <pc:sldMk cId="1199245841" sldId="263"/>
            <ac:picMk id="5" creationId="{F2910595-68E6-509F-EF1F-D8E81F798C35}"/>
          </ac:picMkLst>
        </pc:picChg>
        <pc:picChg chg="mod">
          <ac:chgData name="Massimiliano Sirgiovanni" userId="cd2166b1bd31ac3f" providerId="Windows Live" clId="Web-{17A7579E-DEFB-4702-A532-58425B7C7C64}" dt="2023-05-13T15:09:44.972" v="182" actId="1076"/>
          <ac:picMkLst>
            <pc:docMk/>
            <pc:sldMk cId="1199245841" sldId="263"/>
            <ac:picMk id="6" creationId="{09093335-6395-731D-C61D-F6B1C9D8A5A1}"/>
          </ac:picMkLst>
        </pc:picChg>
        <pc:picChg chg="add mod">
          <ac:chgData name="Massimiliano Sirgiovanni" userId="cd2166b1bd31ac3f" providerId="Windows Live" clId="Web-{17A7579E-DEFB-4702-A532-58425B7C7C64}" dt="2023-05-13T15:09:41.113" v="181"/>
          <ac:picMkLst>
            <pc:docMk/>
            <pc:sldMk cId="1199245841" sldId="263"/>
            <ac:picMk id="6" creationId="{DA6859F5-BD3D-F284-07AF-E3E94C730280}"/>
          </ac:picMkLst>
        </pc:picChg>
        <pc:picChg chg="add mod">
          <ac:chgData name="Massimiliano Sirgiovanni" userId="cd2166b1bd31ac3f" providerId="Windows Live" clId="Web-{17A7579E-DEFB-4702-A532-58425B7C7C64}" dt="2023-05-13T15:11:47.308" v="202" actId="1076"/>
          <ac:picMkLst>
            <pc:docMk/>
            <pc:sldMk cId="1199245841" sldId="263"/>
            <ac:picMk id="8" creationId="{B42F189B-9C5F-C33A-A8B1-47DD4B768AAB}"/>
          </ac:picMkLst>
        </pc:picChg>
        <pc:picChg chg="add del mod">
          <ac:chgData name="Massimiliano Sirgiovanni" userId="cd2166b1bd31ac3f" providerId="Windows Live" clId="Web-{17A7579E-DEFB-4702-A532-58425B7C7C64}" dt="2023-05-13T15:10:42.195" v="184"/>
          <ac:picMkLst>
            <pc:docMk/>
            <pc:sldMk cId="1199245841" sldId="263"/>
            <ac:picMk id="9" creationId="{D6BB1432-F0A3-AB96-FACE-1F260345C15A}"/>
          </ac:picMkLst>
        </pc:picChg>
      </pc:sldChg>
      <pc:sldChg chg="del">
        <pc:chgData name="Massimiliano Sirgiovanni" userId="cd2166b1bd31ac3f" providerId="Windows Live" clId="Web-{17A7579E-DEFB-4702-A532-58425B7C7C64}" dt="2023-05-13T15:13:30.080" v="215"/>
        <pc:sldMkLst>
          <pc:docMk/>
          <pc:sldMk cId="62397298" sldId="264"/>
        </pc:sldMkLst>
      </pc:sldChg>
      <pc:sldChg chg="modSp">
        <pc:chgData name="Massimiliano Sirgiovanni" userId="cd2166b1bd31ac3f" providerId="Windows Live" clId="Web-{17A7579E-DEFB-4702-A532-58425B7C7C64}" dt="2023-05-13T15:26:01.518" v="426"/>
        <pc:sldMkLst>
          <pc:docMk/>
          <pc:sldMk cId="3173895079" sldId="264"/>
        </pc:sldMkLst>
        <pc:graphicFrameChg chg="mod modGraphic">
          <ac:chgData name="Massimiliano Sirgiovanni" userId="cd2166b1bd31ac3f" providerId="Windows Live" clId="Web-{17A7579E-DEFB-4702-A532-58425B7C7C64}" dt="2023-05-13T15:26:01.518" v="426"/>
          <ac:graphicFrameMkLst>
            <pc:docMk/>
            <pc:sldMk cId="3173895079" sldId="264"/>
            <ac:graphicFrameMk id="5" creationId="{25A06F2B-3D5C-4312-52CD-AD1A662C6681}"/>
          </ac:graphicFrameMkLst>
        </pc:graphicFrameChg>
      </pc:sldChg>
      <pc:sldChg chg="addSp delSp modSp new add del mod setBg setClrOvrMap">
        <pc:chgData name="Massimiliano Sirgiovanni" userId="cd2166b1bd31ac3f" providerId="Windows Live" clId="Web-{17A7579E-DEFB-4702-A532-58425B7C7C64}" dt="2023-05-13T15:26:33.692" v="429"/>
        <pc:sldMkLst>
          <pc:docMk/>
          <pc:sldMk cId="709271230" sldId="265"/>
        </pc:sldMkLst>
        <pc:spChg chg="add del">
          <ac:chgData name="Massimiliano Sirgiovanni" userId="cd2166b1bd31ac3f" providerId="Windows Live" clId="Web-{17A7579E-DEFB-4702-A532-58425B7C7C64}" dt="2023-05-13T15:22:04.785" v="294"/>
          <ac:spMkLst>
            <pc:docMk/>
            <pc:sldMk cId="709271230" sldId="265"/>
            <ac:spMk id="2" creationId="{EDB8FE9F-3CE4-C0CD-CA35-C26553107FC9}"/>
          </ac:spMkLst>
        </pc:spChg>
        <pc:spChg chg="del">
          <ac:chgData name="Massimiliano Sirgiovanni" userId="cd2166b1bd31ac3f" providerId="Windows Live" clId="Web-{17A7579E-DEFB-4702-A532-58425B7C7C64}" dt="2023-05-13T15:21:39.361" v="285"/>
          <ac:spMkLst>
            <pc:docMk/>
            <pc:sldMk cId="709271230" sldId="265"/>
            <ac:spMk id="3" creationId="{320EAAF9-4D16-4067-18E9-87B20BF0AD61}"/>
          </ac:spMkLst>
        </pc:spChg>
        <pc:spChg chg="add del">
          <ac:chgData name="Massimiliano Sirgiovanni" userId="cd2166b1bd31ac3f" providerId="Windows Live" clId="Web-{17A7579E-DEFB-4702-A532-58425B7C7C64}" dt="2023-05-13T15:22:03.613" v="291"/>
          <ac:spMkLst>
            <pc:docMk/>
            <pc:sldMk cId="709271230" sldId="265"/>
            <ac:spMk id="8" creationId="{0F7874D5-B64D-76D9-37CB-C499C837D4FF}"/>
          </ac:spMkLst>
        </pc:spChg>
        <pc:spChg chg="add del">
          <ac:chgData name="Massimiliano Sirgiovanni" userId="cd2166b1bd31ac3f" providerId="Windows Live" clId="Web-{17A7579E-DEFB-4702-A532-58425B7C7C64}" dt="2023-05-13T15:21:59.659" v="287"/>
          <ac:spMkLst>
            <pc:docMk/>
            <pc:sldMk cId="709271230" sldId="265"/>
            <ac:spMk id="9" creationId="{42A4FC2C-047E-45A5-965D-8E1E3BF09BC6}"/>
          </ac:spMkLst>
        </pc:spChg>
        <pc:spChg chg="add del">
          <ac:chgData name="Massimiliano Sirgiovanni" userId="cd2166b1bd31ac3f" providerId="Windows Live" clId="Web-{17A7579E-DEFB-4702-A532-58425B7C7C64}" dt="2023-05-13T15:22:01.941" v="289"/>
          <ac:spMkLst>
            <pc:docMk/>
            <pc:sldMk cId="709271230" sldId="265"/>
            <ac:spMk id="11" creationId="{3B432D73-5C38-474F-AF96-A3228731BF36}"/>
          </ac:spMkLst>
        </pc:spChg>
        <pc:spChg chg="add del">
          <ac:chgData name="Massimiliano Sirgiovanni" userId="cd2166b1bd31ac3f" providerId="Windows Live" clId="Web-{17A7579E-DEFB-4702-A532-58425B7C7C64}" dt="2023-05-13T15:22:03.613" v="291"/>
          <ac:spMkLst>
            <pc:docMk/>
            <pc:sldMk cId="709271230" sldId="265"/>
            <ac:spMk id="13" creationId="{9228552E-C8B1-4A80-8448-0787CE0FC704}"/>
          </ac:spMkLst>
        </pc:spChg>
        <pc:spChg chg="add del">
          <ac:chgData name="Massimiliano Sirgiovanni" userId="cd2166b1bd31ac3f" providerId="Windows Live" clId="Web-{17A7579E-DEFB-4702-A532-58425B7C7C64}" dt="2023-05-13T15:22:03.613" v="291"/>
          <ac:spMkLst>
            <pc:docMk/>
            <pc:sldMk cId="709271230" sldId="265"/>
            <ac:spMk id="14" creationId="{EDB8FE9F-3CE4-C0CD-CA35-C26553107FC9}"/>
          </ac:spMkLst>
        </pc:spChg>
        <pc:spChg chg="add del">
          <ac:chgData name="Massimiliano Sirgiovanni" userId="cd2166b1bd31ac3f" providerId="Windows Live" clId="Web-{17A7579E-DEFB-4702-A532-58425B7C7C64}" dt="2023-05-13T15:22:04.769" v="293"/>
          <ac:spMkLst>
            <pc:docMk/>
            <pc:sldMk cId="709271230" sldId="265"/>
            <ac:spMk id="15" creationId="{55D4142C-5077-457F-A6AD-3FECFDB39685}"/>
          </ac:spMkLst>
        </pc:spChg>
        <pc:spChg chg="add del">
          <ac:chgData name="Massimiliano Sirgiovanni" userId="cd2166b1bd31ac3f" providerId="Windows Live" clId="Web-{17A7579E-DEFB-4702-A532-58425B7C7C64}" dt="2023-05-13T15:22:04.769" v="293"/>
          <ac:spMkLst>
            <pc:docMk/>
            <pc:sldMk cId="709271230" sldId="265"/>
            <ac:spMk id="16" creationId="{9AA72BD9-2C5A-4EDC-931F-5AA08EACA0F3}"/>
          </ac:spMkLst>
        </pc:spChg>
        <pc:spChg chg="add del">
          <ac:chgData name="Massimiliano Sirgiovanni" userId="cd2166b1bd31ac3f" providerId="Windows Live" clId="Web-{17A7579E-DEFB-4702-A532-58425B7C7C64}" dt="2023-05-13T15:22:04.769" v="293"/>
          <ac:spMkLst>
            <pc:docMk/>
            <pc:sldMk cId="709271230" sldId="265"/>
            <ac:spMk id="17" creationId="{7A5F0580-5EE9-419F-96EE-B6529EF6E7D0}"/>
          </ac:spMkLst>
        </pc:spChg>
        <pc:spChg chg="add del">
          <ac:chgData name="Massimiliano Sirgiovanni" userId="cd2166b1bd31ac3f" providerId="Windows Live" clId="Web-{17A7579E-DEFB-4702-A532-58425B7C7C64}" dt="2023-05-13T15:22:04.769" v="293"/>
          <ac:spMkLst>
            <pc:docMk/>
            <pc:sldMk cId="709271230" sldId="265"/>
            <ac:spMk id="18" creationId="{DD3981AC-7B61-4947-BCF3-F7AA7FA385B9}"/>
          </ac:spMkLst>
        </pc:spChg>
        <pc:spChg chg="add del">
          <ac:chgData name="Massimiliano Sirgiovanni" userId="cd2166b1bd31ac3f" providerId="Windows Live" clId="Web-{17A7579E-DEFB-4702-A532-58425B7C7C64}" dt="2023-05-13T15:22:04.769" v="293"/>
          <ac:spMkLst>
            <pc:docMk/>
            <pc:sldMk cId="709271230" sldId="265"/>
            <ac:spMk id="19" creationId="{EDB8FE9F-3CE4-C0CD-CA35-C26553107FC9}"/>
          </ac:spMkLst>
        </pc:spChg>
        <pc:spChg chg="add del">
          <ac:chgData name="Massimiliano Sirgiovanni" userId="cd2166b1bd31ac3f" providerId="Windows Live" clId="Web-{17A7579E-DEFB-4702-A532-58425B7C7C64}" dt="2023-05-13T15:22:04.769" v="293"/>
          <ac:spMkLst>
            <pc:docMk/>
            <pc:sldMk cId="709271230" sldId="265"/>
            <ac:spMk id="20" creationId="{7EF0FA6C-DCFC-E23B-23F7-E780D4397F56}"/>
          </ac:spMkLst>
        </pc:spChg>
        <pc:spChg chg="add">
          <ac:chgData name="Massimiliano Sirgiovanni" userId="cd2166b1bd31ac3f" providerId="Windows Live" clId="Web-{17A7579E-DEFB-4702-A532-58425B7C7C64}" dt="2023-05-13T15:22:04.785" v="294"/>
          <ac:spMkLst>
            <pc:docMk/>
            <pc:sldMk cId="709271230" sldId="265"/>
            <ac:spMk id="22" creationId="{9228552E-C8B1-4A80-8448-0787CE0FC704}"/>
          </ac:spMkLst>
        </pc:spChg>
        <pc:spChg chg="add del">
          <ac:chgData name="Massimiliano Sirgiovanni" userId="cd2166b1bd31ac3f" providerId="Windows Live" clId="Web-{17A7579E-DEFB-4702-A532-58425B7C7C64}" dt="2023-05-13T15:22:13.910" v="295"/>
          <ac:spMkLst>
            <pc:docMk/>
            <pc:sldMk cId="709271230" sldId="265"/>
            <ac:spMk id="23" creationId="{EDB8FE9F-3CE4-C0CD-CA35-C26553107FC9}"/>
          </ac:spMkLst>
        </pc:spChg>
        <pc:spChg chg="add del">
          <ac:chgData name="Massimiliano Sirgiovanni" userId="cd2166b1bd31ac3f" providerId="Windows Live" clId="Web-{17A7579E-DEFB-4702-A532-58425B7C7C64}" dt="2023-05-13T15:22:15.863" v="296"/>
          <ac:spMkLst>
            <pc:docMk/>
            <pc:sldMk cId="709271230" sldId="265"/>
            <ac:spMk id="24" creationId="{0F7874D5-B64D-76D9-37CB-C499C837D4FF}"/>
          </ac:spMkLst>
        </pc:spChg>
        <pc:graphicFrameChg chg="add del mod">
          <ac:chgData name="Massimiliano Sirgiovanni" userId="cd2166b1bd31ac3f" providerId="Windows Live" clId="Web-{17A7579E-DEFB-4702-A532-58425B7C7C64}" dt="2023-05-13T15:22:22.911" v="298"/>
          <ac:graphicFrameMkLst>
            <pc:docMk/>
            <pc:sldMk cId="709271230" sldId="265"/>
            <ac:graphicFrameMk id="6" creationId="{6AF8FF4B-67DC-4634-1F37-42F1B3D4248A}"/>
          </ac:graphicFrameMkLst>
        </pc:graphicFrameChg>
        <pc:graphicFrameChg chg="add del mod">
          <ac:chgData name="Massimiliano Sirgiovanni" userId="cd2166b1bd31ac3f" providerId="Windows Live" clId="Web-{17A7579E-DEFB-4702-A532-58425B7C7C64}" dt="2023-05-13T15:22:30.974" v="300"/>
          <ac:graphicFrameMkLst>
            <pc:docMk/>
            <pc:sldMk cId="709271230" sldId="265"/>
            <ac:graphicFrameMk id="10" creationId="{005FAA12-F66B-BA3A-186B-CC31444CC05D}"/>
          </ac:graphicFrameMkLst>
        </pc:graphicFrameChg>
        <pc:graphicFrameChg chg="add del mod">
          <ac:chgData name="Massimiliano Sirgiovanni" userId="cd2166b1bd31ac3f" providerId="Windows Live" clId="Web-{17A7579E-DEFB-4702-A532-58425B7C7C64}" dt="2023-05-13T15:22:38.334" v="302"/>
          <ac:graphicFrameMkLst>
            <pc:docMk/>
            <pc:sldMk cId="709271230" sldId="265"/>
            <ac:graphicFrameMk id="21" creationId="{BB1A4B4E-4120-D418-3B69-D8177E856F12}"/>
          </ac:graphicFrameMkLst>
        </pc:graphicFrameChg>
        <pc:picChg chg="add mod ord">
          <ac:chgData name="Massimiliano Sirgiovanni" userId="cd2166b1bd31ac3f" providerId="Windows Live" clId="Web-{17A7579E-DEFB-4702-A532-58425B7C7C64}" dt="2023-05-13T15:22:04.785" v="294"/>
          <ac:picMkLst>
            <pc:docMk/>
            <pc:sldMk cId="709271230" sldId="265"/>
            <ac:picMk id="4" creationId="{62D0340F-E992-62BA-EF13-BC42FD99AFC9}"/>
          </ac:picMkLst>
        </pc:picChg>
      </pc:sldChg>
      <pc:sldChg chg="addSp delSp modSp new del mod setBg">
        <pc:chgData name="Massimiliano Sirgiovanni" userId="cd2166b1bd31ac3f" providerId="Windows Live" clId="Web-{17A7579E-DEFB-4702-A532-58425B7C7C64}" dt="2023-05-13T15:27:41.697" v="436"/>
        <pc:sldMkLst>
          <pc:docMk/>
          <pc:sldMk cId="3546512101" sldId="265"/>
        </pc:sldMkLst>
        <pc:spChg chg="mod ord">
          <ac:chgData name="Massimiliano Sirgiovanni" userId="cd2166b1bd31ac3f" providerId="Windows Live" clId="Web-{17A7579E-DEFB-4702-A532-58425B7C7C64}" dt="2023-05-13T15:27:23.024" v="432"/>
          <ac:spMkLst>
            <pc:docMk/>
            <pc:sldMk cId="3546512101" sldId="265"/>
            <ac:spMk id="2" creationId="{DC652626-8EA3-0F1B-5346-C18BABD9B6C7}"/>
          </ac:spMkLst>
        </pc:spChg>
        <pc:spChg chg="del">
          <ac:chgData name="Massimiliano Sirgiovanni" userId="cd2166b1bd31ac3f" providerId="Windows Live" clId="Web-{17A7579E-DEFB-4702-A532-58425B7C7C64}" dt="2023-05-13T15:27:07.601" v="431"/>
          <ac:spMkLst>
            <pc:docMk/>
            <pc:sldMk cId="3546512101" sldId="265"/>
            <ac:spMk id="3" creationId="{FAEBB3F3-381D-11E1-2275-18F786DA19FC}"/>
          </ac:spMkLst>
        </pc:spChg>
        <pc:spChg chg="add">
          <ac:chgData name="Massimiliano Sirgiovanni" userId="cd2166b1bd31ac3f" providerId="Windows Live" clId="Web-{17A7579E-DEFB-4702-A532-58425B7C7C64}" dt="2023-05-13T15:27:23.024" v="432"/>
          <ac:spMkLst>
            <pc:docMk/>
            <pc:sldMk cId="3546512101" sldId="265"/>
            <ac:spMk id="8" creationId="{264E6B9B-8679-AF69-47BD-AB66C72D3634}"/>
          </ac:spMkLst>
        </pc:spChg>
        <pc:spChg chg="add">
          <ac:chgData name="Massimiliano Sirgiovanni" userId="cd2166b1bd31ac3f" providerId="Windows Live" clId="Web-{17A7579E-DEFB-4702-A532-58425B7C7C64}" dt="2023-05-13T15:27:23.024" v="432"/>
          <ac:spMkLst>
            <pc:docMk/>
            <pc:sldMk cId="3546512101" sldId="265"/>
            <ac:spMk id="11" creationId="{96CF2A2B-0745-440C-9224-C5C6A0A4286F}"/>
          </ac:spMkLst>
        </pc:spChg>
        <pc:spChg chg="add">
          <ac:chgData name="Massimiliano Sirgiovanni" userId="cd2166b1bd31ac3f" providerId="Windows Live" clId="Web-{17A7579E-DEFB-4702-A532-58425B7C7C64}" dt="2023-05-13T15:27:23.024" v="432"/>
          <ac:spMkLst>
            <pc:docMk/>
            <pc:sldMk cId="3546512101" sldId="265"/>
            <ac:spMk id="13" creationId="{75BE6D6B-84C9-4D2B-97EB-773B7369EF82}"/>
          </ac:spMkLst>
        </pc:spChg>
        <pc:picChg chg="add mod ord">
          <ac:chgData name="Massimiliano Sirgiovanni" userId="cd2166b1bd31ac3f" providerId="Windows Live" clId="Web-{17A7579E-DEFB-4702-A532-58425B7C7C64}" dt="2023-05-13T15:27:23.024" v="432"/>
          <ac:picMkLst>
            <pc:docMk/>
            <pc:sldMk cId="3546512101" sldId="265"/>
            <ac:picMk id="4" creationId="{5AA817FD-7AF7-2721-6B5A-313C9CE2BFA8}"/>
          </ac:picMkLst>
        </pc:picChg>
      </pc:sldChg>
      <pc:sldChg chg="add replId">
        <pc:chgData name="Massimiliano Sirgiovanni" userId="cd2166b1bd31ac3f" providerId="Windows Live" clId="Web-{17A7579E-DEFB-4702-A532-58425B7C7C64}" dt="2023-05-13T15:31:18.695" v="438"/>
        <pc:sldMkLst>
          <pc:docMk/>
          <pc:sldMk cId="3853656641" sldId="265"/>
        </pc:sldMkLst>
      </pc:sldChg>
      <pc:sldChg chg="add replId">
        <pc:chgData name="Massimiliano Sirgiovanni" userId="cd2166b1bd31ac3f" providerId="Windows Live" clId="Web-{17A7579E-DEFB-4702-A532-58425B7C7C64}" dt="2023-05-13T15:31:20.054" v="439"/>
        <pc:sldMkLst>
          <pc:docMk/>
          <pc:sldMk cId="1823483096" sldId="266"/>
        </pc:sldMkLst>
      </pc:sldChg>
      <pc:sldChg chg="add replId">
        <pc:chgData name="Massimiliano Sirgiovanni" userId="cd2166b1bd31ac3f" providerId="Windows Live" clId="Web-{17A7579E-DEFB-4702-A532-58425B7C7C64}" dt="2023-05-13T15:31:22.086" v="440"/>
        <pc:sldMkLst>
          <pc:docMk/>
          <pc:sldMk cId="742781218" sldId="267"/>
        </pc:sldMkLst>
      </pc:sldChg>
      <pc:sldChg chg="addSp delSp modSp new del mod setBg">
        <pc:chgData name="Massimiliano Sirgiovanni" userId="cd2166b1bd31ac3f" providerId="Windows Live" clId="Web-{17A7579E-DEFB-4702-A532-58425B7C7C64}" dt="2023-05-13T15:43:01.239" v="602"/>
        <pc:sldMkLst>
          <pc:docMk/>
          <pc:sldMk cId="2595358114" sldId="268"/>
        </pc:sldMkLst>
        <pc:spChg chg="del mod">
          <ac:chgData name="Massimiliano Sirgiovanni" userId="cd2166b1bd31ac3f" providerId="Windows Live" clId="Web-{17A7579E-DEFB-4702-A532-58425B7C7C64}" dt="2023-05-13T15:34:26.113" v="451"/>
          <ac:spMkLst>
            <pc:docMk/>
            <pc:sldMk cId="2595358114" sldId="268"/>
            <ac:spMk id="2" creationId="{F8D93810-C9AE-4C12-0F78-A6340A774055}"/>
          </ac:spMkLst>
        </pc:spChg>
        <pc:spChg chg="del mod">
          <ac:chgData name="Massimiliano Sirgiovanni" userId="cd2166b1bd31ac3f" providerId="Windows Live" clId="Web-{17A7579E-DEFB-4702-A532-58425B7C7C64}" dt="2023-05-13T15:34:27.519" v="452"/>
          <ac:spMkLst>
            <pc:docMk/>
            <pc:sldMk cId="2595358114" sldId="268"/>
            <ac:spMk id="3" creationId="{1F29E9BE-0ACD-1A10-6BE7-4B53A68A2C7B}"/>
          </ac:spMkLst>
        </pc:spChg>
        <pc:spChg chg="add">
          <ac:chgData name="Massimiliano Sirgiovanni" userId="cd2166b1bd31ac3f" providerId="Windows Live" clId="Web-{17A7579E-DEFB-4702-A532-58425B7C7C64}" dt="2023-05-13T15:33:55.955" v="449"/>
          <ac:spMkLst>
            <pc:docMk/>
            <pc:sldMk cId="2595358114" sldId="268"/>
            <ac:spMk id="10" creationId="{04812C46-200A-4DEB-A05E-3ED6C68C2387}"/>
          </ac:spMkLst>
        </pc:spChg>
        <pc:spChg chg="add">
          <ac:chgData name="Massimiliano Sirgiovanni" userId="cd2166b1bd31ac3f" providerId="Windows Live" clId="Web-{17A7579E-DEFB-4702-A532-58425B7C7C64}" dt="2023-05-13T15:33:55.955" v="449"/>
          <ac:spMkLst>
            <pc:docMk/>
            <pc:sldMk cId="2595358114" sldId="268"/>
            <ac:spMk id="12" creationId="{D1EA859B-E555-4109-94F3-6700E046E008}"/>
          </ac:spMkLst>
        </pc:spChg>
        <pc:picChg chg="add mod ord">
          <ac:chgData name="Massimiliano Sirgiovanni" userId="cd2166b1bd31ac3f" providerId="Windows Live" clId="Web-{17A7579E-DEFB-4702-A532-58425B7C7C64}" dt="2023-05-13T15:33:55.955" v="449"/>
          <ac:picMkLst>
            <pc:docMk/>
            <pc:sldMk cId="2595358114" sldId="268"/>
            <ac:picMk id="5" creationId="{8B7BE2DC-4003-6390-8B80-942327C3A8D0}"/>
          </ac:picMkLst>
        </pc:picChg>
      </pc:sldChg>
      <pc:sldMasterChg chg="del delSldLayout">
        <pc:chgData name="Massimiliano Sirgiovanni" userId="cd2166b1bd31ac3f" providerId="Windows Live" clId="Web-{17A7579E-DEFB-4702-A532-58425B7C7C64}" dt="2023-05-13T14:37:51.648" v="12"/>
        <pc:sldMasterMkLst>
          <pc:docMk/>
          <pc:sldMasterMk cId="831078362" sldId="2147483720"/>
        </pc:sldMasterMkLst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3195370155" sldId="2147483721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802049763" sldId="2147483722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1311430502" sldId="2147483723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283667934" sldId="2147483724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1768942326" sldId="2147483725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3614614661" sldId="2147483726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3875529486" sldId="2147483727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3148416236" sldId="2147483728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2068133148" sldId="2147483729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2757719969" sldId="2147483730"/>
          </pc:sldLayoutMkLst>
        </pc:sldLayoutChg>
        <pc:sldLayoutChg chg="del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831078362" sldId="2147483720"/>
            <pc:sldLayoutMk cId="273633827" sldId="2147483731"/>
          </pc:sldLayoutMkLst>
        </pc:sldLayoutChg>
      </pc:sldMasterChg>
      <pc:sldMasterChg chg="add addSldLayout modSldLayout">
        <pc:chgData name="Massimiliano Sirgiovanni" userId="cd2166b1bd31ac3f" providerId="Windows Live" clId="Web-{17A7579E-DEFB-4702-A532-58425B7C7C64}" dt="2023-05-13T14:37:51.648" v="12"/>
        <pc:sldMasterMkLst>
          <pc:docMk/>
          <pc:sldMasterMk cId="1279453549" sldId="2147483732"/>
        </pc:sldMasterMkLst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493927704" sldId="2147483733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2853931099" sldId="2147483734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2827223820" sldId="2147483735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273226930" sldId="2147483736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2151125293" sldId="2147483737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232326497" sldId="2147483738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2590972890" sldId="2147483739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4037563150" sldId="2147483740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1339194552" sldId="2147483741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2248229199" sldId="2147483742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7:51.648" v="12"/>
          <pc:sldLayoutMkLst>
            <pc:docMk/>
            <pc:sldMasterMk cId="1279453549" sldId="2147483732"/>
            <pc:sldLayoutMk cId="435550615" sldId="2147483743"/>
          </pc:sldLayoutMkLst>
        </pc:sldLayoutChg>
      </pc:sldMasterChg>
      <pc:sldMasterChg chg="del delSldLayout">
        <pc:chgData name="Massimiliano Sirgiovanni" userId="cd2166b1bd31ac3f" providerId="Windows Live" clId="Web-{17A7579E-DEFB-4702-A532-58425B7C7C64}" dt="2023-05-13T14:38:01.742" v="13"/>
        <pc:sldMasterMkLst>
          <pc:docMk/>
          <pc:sldMasterMk cId="1405564279" sldId="2147483744"/>
        </pc:sldMasterMkLst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4011649736" sldId="2147483745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4176481461" sldId="2147483746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613982278" sldId="2147483747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2011513259" sldId="2147483748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1289943615" sldId="2147483749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2559540515" sldId="2147483750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1286327876" sldId="2147483751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1286478260" sldId="2147483752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4053313129" sldId="2147483753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3678341893" sldId="2147483754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41577850" sldId="2147483755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114667410" sldId="2147483756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2636753967" sldId="2147483757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30020887" sldId="2147483758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2753236847" sldId="2147483759"/>
          </pc:sldLayoutMkLst>
        </pc:sldLayoutChg>
        <pc:sldLayoutChg chg="del">
          <pc:chgData name="Massimiliano Sirgiovanni" userId="cd2166b1bd31ac3f" providerId="Windows Live" clId="Web-{17A7579E-DEFB-4702-A532-58425B7C7C64}" dt="2023-05-13T14:38:01.742" v="13"/>
          <pc:sldLayoutMkLst>
            <pc:docMk/>
            <pc:sldMasterMk cId="1405564279" sldId="2147483744"/>
            <pc:sldLayoutMk cId="2780973962" sldId="2147483760"/>
          </pc:sldLayoutMkLst>
        </pc:sldLayoutChg>
      </pc:sldMasterChg>
      <pc:sldMasterChg chg="add del addSldLayout delSldLayout modSldLayout">
        <pc:chgData name="Massimiliano Sirgiovanni" userId="cd2166b1bd31ac3f" providerId="Windows Live" clId="Web-{17A7579E-DEFB-4702-A532-58425B7C7C64}" dt="2023-05-13T14:38:06.961" v="14"/>
        <pc:sldMasterMkLst>
          <pc:docMk/>
          <pc:sldMasterMk cId="3250794679" sldId="2147483761"/>
        </pc:sldMasterMkLst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429393720" sldId="2147483762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1040112396" sldId="2147483763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3523798157" sldId="2147483764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3204658988" sldId="2147483765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1776404823" sldId="2147483766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2765279329" sldId="2147483767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1072291376" sldId="2147483768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1940588450" sldId="2147483769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578553445" sldId="2147483770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3647213006" sldId="2147483771"/>
          </pc:sldLayoutMkLst>
        </pc:sldLayoutChg>
        <pc:sldLayoutChg chg="add del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3250794679" sldId="2147483761"/>
            <pc:sldLayoutMk cId="717564328" sldId="2147483772"/>
          </pc:sldLayoutMkLst>
        </pc:sldLayoutChg>
      </pc:sldMasterChg>
      <pc:sldMasterChg chg="add addSldLayout modSldLayout">
        <pc:chgData name="Massimiliano Sirgiovanni" userId="cd2166b1bd31ac3f" providerId="Windows Live" clId="Web-{17A7579E-DEFB-4702-A532-58425B7C7C64}" dt="2023-05-13T14:38:06.961" v="14"/>
        <pc:sldMasterMkLst>
          <pc:docMk/>
          <pc:sldMasterMk cId="1755087638" sldId="2147483773"/>
        </pc:sldMasterMkLst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2285575457" sldId="2147483774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328100183" sldId="2147483775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204112362" sldId="2147483776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715302113" sldId="2147483777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674420825" sldId="2147483778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2197968707" sldId="2147483779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1575829889" sldId="2147483780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3613162505" sldId="2147483781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2956283266" sldId="2147483782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527654110" sldId="2147483783"/>
          </pc:sldLayoutMkLst>
        </pc:sldLayoutChg>
        <pc:sldLayoutChg chg="add mod replId">
          <pc:chgData name="Massimiliano Sirgiovanni" userId="cd2166b1bd31ac3f" providerId="Windows Live" clId="Web-{17A7579E-DEFB-4702-A532-58425B7C7C64}" dt="2023-05-13T14:38:06.961" v="14"/>
          <pc:sldLayoutMkLst>
            <pc:docMk/>
            <pc:sldMasterMk cId="1755087638" sldId="2147483773"/>
            <pc:sldLayoutMk cId="3273985803" sldId="2147483784"/>
          </pc:sldLayoutMkLst>
        </pc:sldLayoutChg>
      </pc:sldMasterChg>
    </pc:docChg>
  </pc:docChgLst>
  <pc:docChgLst>
    <pc:chgData name="Utente guest" providerId="Windows Live" clId="Web-{F9406900-7491-4CA1-B3E3-3CE4278D55BD}"/>
    <pc:docChg chg="modSld">
      <pc:chgData name="Utente guest" userId="" providerId="Windows Live" clId="Web-{F9406900-7491-4CA1-B3E3-3CE4278D55BD}" dt="2023-05-27T16:04:26.889" v="1626" actId="20577"/>
      <pc:docMkLst>
        <pc:docMk/>
      </pc:docMkLst>
      <pc:sldChg chg="modSp">
        <pc:chgData name="Utente guest" userId="" providerId="Windows Live" clId="Web-{F9406900-7491-4CA1-B3E3-3CE4278D55BD}" dt="2023-05-27T13:37:11.164" v="10" actId="20577"/>
        <pc:sldMkLst>
          <pc:docMk/>
          <pc:sldMk cId="3962583941" sldId="256"/>
        </pc:sldMkLst>
        <pc:spChg chg="mod">
          <ac:chgData name="Utente guest" userId="" providerId="Windows Live" clId="Web-{F9406900-7491-4CA1-B3E3-3CE4278D55BD}" dt="2023-05-27T13:37:11.164" v="10" actId="20577"/>
          <ac:spMkLst>
            <pc:docMk/>
            <pc:sldMk cId="3962583941" sldId="256"/>
            <ac:spMk id="3" creationId="{00000000-0000-0000-0000-000000000000}"/>
          </ac:spMkLst>
        </pc:spChg>
      </pc:sldChg>
      <pc:sldChg chg="addSp modSp">
        <pc:chgData name="Utente guest" userId="" providerId="Windows Live" clId="Web-{F9406900-7491-4CA1-B3E3-3CE4278D55BD}" dt="2023-05-27T13:44:29.973" v="67" actId="20577"/>
        <pc:sldMkLst>
          <pc:docMk/>
          <pc:sldMk cId="3027973061" sldId="258"/>
        </pc:sldMkLst>
        <pc:spChg chg="add mod">
          <ac:chgData name="Utente guest" userId="" providerId="Windows Live" clId="Web-{F9406900-7491-4CA1-B3E3-3CE4278D55BD}" dt="2023-05-27T13:44:29.973" v="67" actId="20577"/>
          <ac:spMkLst>
            <pc:docMk/>
            <pc:sldMk cId="3027973061" sldId="258"/>
            <ac:spMk id="2" creationId="{2EF1CACC-C2BD-D247-4C01-7C4EBC4A5BFE}"/>
          </ac:spMkLst>
        </pc:spChg>
        <pc:spChg chg="mod">
          <ac:chgData name="Utente guest" userId="" providerId="Windows Live" clId="Web-{F9406900-7491-4CA1-B3E3-3CE4278D55BD}" dt="2023-05-27T13:42:57.861" v="64" actId="20577"/>
          <ac:spMkLst>
            <pc:docMk/>
            <pc:sldMk cId="3027973061" sldId="258"/>
            <ac:spMk id="3" creationId="{1949C080-8C98-F072-EC9F-C5A75213EC98}"/>
          </ac:spMkLst>
        </pc:spChg>
      </pc:sldChg>
      <pc:sldChg chg="addSp modSp">
        <pc:chgData name="Utente guest" userId="" providerId="Windows Live" clId="Web-{F9406900-7491-4CA1-B3E3-3CE4278D55BD}" dt="2023-05-27T14:10:12.750" v="350" actId="20577"/>
        <pc:sldMkLst>
          <pc:docMk/>
          <pc:sldMk cId="4218678268" sldId="260"/>
        </pc:sldMkLst>
        <pc:spChg chg="add mod">
          <ac:chgData name="Utente guest" userId="" providerId="Windows Live" clId="Web-{F9406900-7491-4CA1-B3E3-3CE4278D55BD}" dt="2023-05-27T14:10:12.750" v="350" actId="20577"/>
          <ac:spMkLst>
            <pc:docMk/>
            <pc:sldMk cId="4218678268" sldId="260"/>
            <ac:spMk id="4" creationId="{2A7FCFDF-9599-FE7B-E6C0-A9F0489113C4}"/>
          </ac:spMkLst>
        </pc:spChg>
        <pc:graphicFrameChg chg="mod modGraphic">
          <ac:chgData name="Utente guest" userId="" providerId="Windows Live" clId="Web-{F9406900-7491-4CA1-B3E3-3CE4278D55BD}" dt="2023-05-27T14:09:33.655" v="334" actId="1076"/>
          <ac:graphicFrameMkLst>
            <pc:docMk/>
            <pc:sldMk cId="4218678268" sldId="260"/>
            <ac:graphicFrameMk id="2" creationId="{2C1E6124-BCFB-F0BB-0235-C3677FF72FD0}"/>
          </ac:graphicFrameMkLst>
        </pc:graphicFrameChg>
      </pc:sldChg>
      <pc:sldChg chg="addSp modSp">
        <pc:chgData name="Utente guest" userId="" providerId="Windows Live" clId="Web-{F9406900-7491-4CA1-B3E3-3CE4278D55BD}" dt="2023-05-27T13:38:43.870" v="28" actId="1076"/>
        <pc:sldMkLst>
          <pc:docMk/>
          <pc:sldMk cId="268930074" sldId="261"/>
        </pc:sldMkLst>
        <pc:spChg chg="add mod">
          <ac:chgData name="Utente guest" userId="" providerId="Windows Live" clId="Web-{F9406900-7491-4CA1-B3E3-3CE4278D55BD}" dt="2023-05-27T13:38:43.870" v="28" actId="1076"/>
          <ac:spMkLst>
            <pc:docMk/>
            <pc:sldMk cId="268930074" sldId="261"/>
            <ac:spMk id="2" creationId="{321110A9-63C6-A674-0202-9E1D7EA08A5B}"/>
          </ac:spMkLst>
        </pc:spChg>
        <pc:spChg chg="add mod">
          <ac:chgData name="Utente guest" userId="" providerId="Windows Live" clId="Web-{F9406900-7491-4CA1-B3E3-3CE4278D55BD}" dt="2023-05-27T13:38:24.651" v="24" actId="1076"/>
          <ac:spMkLst>
            <pc:docMk/>
            <pc:sldMk cId="268930074" sldId="261"/>
            <ac:spMk id="3" creationId="{C6BFEAF7-A220-2D3E-9703-E360C2E9F2D8}"/>
          </ac:spMkLst>
        </pc:spChg>
        <pc:spChg chg="add mod">
          <ac:chgData name="Utente guest" userId="" providerId="Windows Live" clId="Web-{F9406900-7491-4CA1-B3E3-3CE4278D55BD}" dt="2023-05-27T13:38:37.198" v="27" actId="1076"/>
          <ac:spMkLst>
            <pc:docMk/>
            <pc:sldMk cId="268930074" sldId="261"/>
            <ac:spMk id="4" creationId="{C9EB2A85-4A0C-1A91-7D25-392BCD4C9B67}"/>
          </ac:spMkLst>
        </pc:spChg>
      </pc:sldChg>
      <pc:sldChg chg="addSp delSp modSp">
        <pc:chgData name="Utente guest" userId="" providerId="Windows Live" clId="Web-{F9406900-7491-4CA1-B3E3-3CE4278D55BD}" dt="2023-05-27T13:41:16.749" v="53" actId="14100"/>
        <pc:sldMkLst>
          <pc:docMk/>
          <pc:sldMk cId="1199245841" sldId="263"/>
        </pc:sldMkLst>
        <pc:spChg chg="add del">
          <ac:chgData name="Utente guest" userId="" providerId="Windows Live" clId="Web-{F9406900-7491-4CA1-B3E3-3CE4278D55BD}" dt="2023-05-27T13:40:06.794" v="37"/>
          <ac:spMkLst>
            <pc:docMk/>
            <pc:sldMk cId="1199245841" sldId="263"/>
            <ac:spMk id="5" creationId="{1440AD60-2485-A4AB-7C54-FACF6A2F223A}"/>
          </ac:spMkLst>
        </pc:spChg>
        <pc:spChg chg="mod">
          <ac:chgData name="Utente guest" userId="" providerId="Windows Live" clId="Web-{F9406900-7491-4CA1-B3E3-3CE4278D55BD}" dt="2023-05-27T13:39:29.965" v="35" actId="1076"/>
          <ac:spMkLst>
            <pc:docMk/>
            <pc:sldMk cId="1199245841" sldId="263"/>
            <ac:spMk id="7" creationId="{E75C469C-C4CE-FE4C-A1A9-38FD16A24320}"/>
          </ac:spMkLst>
        </pc:spChg>
        <pc:spChg chg="add mod">
          <ac:chgData name="Utente guest" userId="" providerId="Windows Live" clId="Web-{F9406900-7491-4CA1-B3E3-3CE4278D55BD}" dt="2023-05-27T13:41:05.015" v="51" actId="1076"/>
          <ac:spMkLst>
            <pc:docMk/>
            <pc:sldMk cId="1199245841" sldId="263"/>
            <ac:spMk id="8" creationId="{20DA0B1B-D8AB-1DAC-A7E2-F061F2BAEFF6}"/>
          </ac:spMkLst>
        </pc:spChg>
        <pc:picChg chg="mod">
          <ac:chgData name="Utente guest" userId="" providerId="Windows Live" clId="Web-{F9406900-7491-4CA1-B3E3-3CE4278D55BD}" dt="2023-05-27T13:41:16.749" v="53" actId="14100"/>
          <ac:picMkLst>
            <pc:docMk/>
            <pc:sldMk cId="1199245841" sldId="263"/>
            <ac:picMk id="2" creationId="{89803E5A-F11F-8080-F9C1-88D52B3A590C}"/>
          </ac:picMkLst>
        </pc:picChg>
      </pc:sldChg>
      <pc:sldChg chg="addSp modSp">
        <pc:chgData name="Utente guest" userId="" providerId="Windows Live" clId="Web-{F9406900-7491-4CA1-B3E3-3CE4278D55BD}" dt="2023-05-27T13:46:42.742" v="80" actId="1076"/>
        <pc:sldMkLst>
          <pc:docMk/>
          <pc:sldMk cId="3853656641" sldId="265"/>
        </pc:sldMkLst>
        <pc:spChg chg="add mod">
          <ac:chgData name="Utente guest" userId="" providerId="Windows Live" clId="Web-{F9406900-7491-4CA1-B3E3-3CE4278D55BD}" dt="2023-05-27T13:46:42.742" v="80" actId="1076"/>
          <ac:spMkLst>
            <pc:docMk/>
            <pc:sldMk cId="3853656641" sldId="265"/>
            <ac:spMk id="5" creationId="{5E7F9120-E59E-7AFF-081F-03583C36135D}"/>
          </ac:spMkLst>
        </pc:spChg>
        <pc:picChg chg="mod">
          <ac:chgData name="Utente guest" userId="" providerId="Windows Live" clId="Web-{F9406900-7491-4CA1-B3E3-3CE4278D55BD}" dt="2023-05-27T13:46:12.382" v="72" actId="1076"/>
          <ac:picMkLst>
            <pc:docMk/>
            <pc:sldMk cId="3853656641" sldId="265"/>
            <ac:picMk id="3" creationId="{C71743CC-2A46-DFD4-9607-6CAC9C155069}"/>
          </ac:picMkLst>
        </pc:picChg>
      </pc:sldChg>
      <pc:sldChg chg="modSp">
        <pc:chgData name="Utente guest" userId="" providerId="Windows Live" clId="Web-{F9406900-7491-4CA1-B3E3-3CE4278D55BD}" dt="2023-05-27T15:52:16.807" v="1451" actId="20577"/>
        <pc:sldMkLst>
          <pc:docMk/>
          <pc:sldMk cId="1488860927" sldId="271"/>
        </pc:sldMkLst>
        <pc:spChg chg="mod">
          <ac:chgData name="Utente guest" userId="" providerId="Windows Live" clId="Web-{F9406900-7491-4CA1-B3E3-3CE4278D55BD}" dt="2023-05-27T15:52:16.807" v="1451" actId="20577"/>
          <ac:spMkLst>
            <pc:docMk/>
            <pc:sldMk cId="1488860927" sldId="271"/>
            <ac:spMk id="3" creationId="{BD0A6AC8-739E-9201-DDE0-96213ACE0D1C}"/>
          </ac:spMkLst>
        </pc:spChg>
        <pc:graphicFrameChg chg="mod">
          <ac:chgData name="Utente guest" userId="" providerId="Windows Live" clId="Web-{F9406900-7491-4CA1-B3E3-3CE4278D55BD}" dt="2023-05-27T15:06:45.998" v="563" actId="1076"/>
          <ac:graphicFrameMkLst>
            <pc:docMk/>
            <pc:sldMk cId="1488860927" sldId="271"/>
            <ac:graphicFrameMk id="6" creationId="{BFE58911-DB29-8E9B-3240-6296CFB7B868}"/>
          </ac:graphicFrameMkLst>
        </pc:graphicFrameChg>
      </pc:sldChg>
      <pc:sldChg chg="modSp">
        <pc:chgData name="Utente guest" userId="" providerId="Windows Live" clId="Web-{F9406900-7491-4CA1-B3E3-3CE4278D55BD}" dt="2023-05-27T14:43:43.211" v="370" actId="20577"/>
        <pc:sldMkLst>
          <pc:docMk/>
          <pc:sldMk cId="773965863" sldId="272"/>
        </pc:sldMkLst>
        <pc:spChg chg="mod">
          <ac:chgData name="Utente guest" userId="" providerId="Windows Live" clId="Web-{F9406900-7491-4CA1-B3E3-3CE4278D55BD}" dt="2023-05-27T14:43:43.211" v="370" actId="20577"/>
          <ac:spMkLst>
            <pc:docMk/>
            <pc:sldMk cId="773965863" sldId="272"/>
            <ac:spMk id="5" creationId="{CA1D2855-1251-0C5B-6ED0-D186F644EA49}"/>
          </ac:spMkLst>
        </pc:spChg>
      </pc:sldChg>
      <pc:sldChg chg="modSp">
        <pc:chgData name="Utente guest" userId="" providerId="Windows Live" clId="Web-{F9406900-7491-4CA1-B3E3-3CE4278D55BD}" dt="2023-05-27T15:04:57.105" v="562" actId="20577"/>
        <pc:sldMkLst>
          <pc:docMk/>
          <pc:sldMk cId="3695244525" sldId="273"/>
        </pc:sldMkLst>
        <pc:spChg chg="mod">
          <ac:chgData name="Utente guest" userId="" providerId="Windows Live" clId="Web-{F9406900-7491-4CA1-B3E3-3CE4278D55BD}" dt="2023-05-27T15:03:07.602" v="526" actId="20577"/>
          <ac:spMkLst>
            <pc:docMk/>
            <pc:sldMk cId="3695244525" sldId="273"/>
            <ac:spMk id="2" creationId="{BD68F197-4EF3-331A-9797-2BEF720A402B}"/>
          </ac:spMkLst>
        </pc:spChg>
        <pc:spChg chg="mod">
          <ac:chgData name="Utente guest" userId="" providerId="Windows Live" clId="Web-{F9406900-7491-4CA1-B3E3-3CE4278D55BD}" dt="2023-05-27T15:04:57.105" v="562" actId="20577"/>
          <ac:spMkLst>
            <pc:docMk/>
            <pc:sldMk cId="3695244525" sldId="273"/>
            <ac:spMk id="4" creationId="{DA4DC96A-F9C4-CA75-EC5D-34B5ADA364BC}"/>
          </ac:spMkLst>
        </pc:spChg>
        <pc:picChg chg="mod">
          <ac:chgData name="Utente guest" userId="" providerId="Windows Live" clId="Web-{F9406900-7491-4CA1-B3E3-3CE4278D55BD}" dt="2023-05-27T13:51:23.531" v="140" actId="1076"/>
          <ac:picMkLst>
            <pc:docMk/>
            <pc:sldMk cId="3695244525" sldId="273"/>
            <ac:picMk id="6" creationId="{32A2A4C5-5D13-D313-D2B2-CF987A2699D7}"/>
          </ac:picMkLst>
        </pc:picChg>
      </pc:sldChg>
      <pc:sldChg chg="modSp">
        <pc:chgData name="Utente guest" userId="" providerId="Windows Live" clId="Web-{F9406900-7491-4CA1-B3E3-3CE4278D55BD}" dt="2023-05-27T14:00:02.811" v="253" actId="20577"/>
        <pc:sldMkLst>
          <pc:docMk/>
          <pc:sldMk cId="1715100981" sldId="274"/>
        </pc:sldMkLst>
        <pc:spChg chg="mod">
          <ac:chgData name="Utente guest" userId="" providerId="Windows Live" clId="Web-{F9406900-7491-4CA1-B3E3-3CE4278D55BD}" dt="2023-05-27T14:00:02.811" v="253" actId="20577"/>
          <ac:spMkLst>
            <pc:docMk/>
            <pc:sldMk cId="1715100981" sldId="274"/>
            <ac:spMk id="2" creationId="{18204833-A9F5-82FB-9634-14A9CF89A870}"/>
          </ac:spMkLst>
        </pc:spChg>
        <pc:spChg chg="mod">
          <ac:chgData name="Utente guest" userId="" providerId="Windows Live" clId="Web-{F9406900-7491-4CA1-B3E3-3CE4278D55BD}" dt="2023-05-27T13:56:01.226" v="235" actId="20577"/>
          <ac:spMkLst>
            <pc:docMk/>
            <pc:sldMk cId="1715100981" sldId="274"/>
            <ac:spMk id="8" creationId="{6B0CBE63-67CE-7BEB-6563-F5C60DAA0988}"/>
          </ac:spMkLst>
        </pc:spChg>
      </pc:sldChg>
      <pc:sldChg chg="addSp modSp">
        <pc:chgData name="Utente guest" userId="" providerId="Windows Live" clId="Web-{F9406900-7491-4CA1-B3E3-3CE4278D55BD}" dt="2023-05-27T14:46:56.138" v="464" actId="20577"/>
        <pc:sldMkLst>
          <pc:docMk/>
          <pc:sldMk cId="660724233" sldId="275"/>
        </pc:sldMkLst>
        <pc:spChg chg="add mod">
          <ac:chgData name="Utente guest" userId="" providerId="Windows Live" clId="Web-{F9406900-7491-4CA1-B3E3-3CE4278D55BD}" dt="2023-05-27T14:46:56.138" v="464" actId="20577"/>
          <ac:spMkLst>
            <pc:docMk/>
            <pc:sldMk cId="660724233" sldId="275"/>
            <ac:spMk id="3" creationId="{256EEB0B-1F52-044E-90E4-27986F09FD4F}"/>
          </ac:spMkLst>
        </pc:spChg>
        <pc:spChg chg="mod">
          <ac:chgData name="Utente guest" userId="" providerId="Windows Live" clId="Web-{F9406900-7491-4CA1-B3E3-3CE4278D55BD}" dt="2023-05-27T14:44:10.508" v="372" actId="1076"/>
          <ac:spMkLst>
            <pc:docMk/>
            <pc:sldMk cId="660724233" sldId="275"/>
            <ac:spMk id="11" creationId="{B0AC6C3C-AB73-0F61-1B29-10A688A877C8}"/>
          </ac:spMkLst>
        </pc:spChg>
        <pc:spChg chg="mod">
          <ac:chgData name="Utente guest" userId="" providerId="Windows Live" clId="Web-{F9406900-7491-4CA1-B3E3-3CE4278D55BD}" dt="2023-05-27T14:44:17.071" v="373" actId="1076"/>
          <ac:spMkLst>
            <pc:docMk/>
            <pc:sldMk cId="660724233" sldId="275"/>
            <ac:spMk id="12" creationId="{36A2B057-4600-55E5-9563-E9CBFEA21EA0}"/>
          </ac:spMkLst>
        </pc:spChg>
        <pc:picChg chg="mod">
          <ac:chgData name="Utente guest" userId="" providerId="Windows Live" clId="Web-{F9406900-7491-4CA1-B3E3-3CE4278D55BD}" dt="2023-05-27T13:52:59.706" v="218" actId="1076"/>
          <ac:picMkLst>
            <pc:docMk/>
            <pc:sldMk cId="660724233" sldId="275"/>
            <ac:picMk id="5" creationId="{0090CF04-96D9-B956-D341-6CA9AB43A938}"/>
          </ac:picMkLst>
        </pc:picChg>
        <pc:picChg chg="mod">
          <ac:chgData name="Utente guest" userId="" providerId="Windows Live" clId="Web-{F9406900-7491-4CA1-B3E3-3CE4278D55BD}" dt="2023-05-27T13:52:45.174" v="215" actId="1076"/>
          <ac:picMkLst>
            <pc:docMk/>
            <pc:sldMk cId="660724233" sldId="275"/>
            <ac:picMk id="10" creationId="{A2179AE1-7CB8-7D5B-51DD-C6A8FCC2004B}"/>
          </ac:picMkLst>
        </pc:picChg>
      </pc:sldChg>
      <pc:sldChg chg="modSp">
        <pc:chgData name="Utente guest" userId="" providerId="Windows Live" clId="Web-{F9406900-7491-4CA1-B3E3-3CE4278D55BD}" dt="2023-05-27T14:08:50.841" v="319" actId="20577"/>
        <pc:sldMkLst>
          <pc:docMk/>
          <pc:sldMk cId="3290464331" sldId="278"/>
        </pc:sldMkLst>
        <pc:spChg chg="mod">
          <ac:chgData name="Utente guest" userId="" providerId="Windows Live" clId="Web-{F9406900-7491-4CA1-B3E3-3CE4278D55BD}" dt="2023-05-27T13:59:44.967" v="250" actId="20577"/>
          <ac:spMkLst>
            <pc:docMk/>
            <pc:sldMk cId="3290464331" sldId="278"/>
            <ac:spMk id="18" creationId="{0A48499B-BD20-23B1-E878-C16C47BDD2FA}"/>
          </ac:spMkLst>
        </pc:spChg>
        <pc:spChg chg="mod">
          <ac:chgData name="Utente guest" userId="" providerId="Windows Live" clId="Web-{F9406900-7491-4CA1-B3E3-3CE4278D55BD}" dt="2023-05-27T14:08:50.841" v="319" actId="20577"/>
          <ac:spMkLst>
            <pc:docMk/>
            <pc:sldMk cId="3290464331" sldId="278"/>
            <ac:spMk id="19" creationId="{BE8204E7-69B6-9219-E0F5-94312A7D29C3}"/>
          </ac:spMkLst>
        </pc:spChg>
      </pc:sldChg>
      <pc:sldChg chg="modSp">
        <pc:chgData name="Utente guest" userId="" providerId="Windows Live" clId="Web-{F9406900-7491-4CA1-B3E3-3CE4278D55BD}" dt="2023-05-27T14:36:43.387" v="359" actId="1076"/>
        <pc:sldMkLst>
          <pc:docMk/>
          <pc:sldMk cId="320778945" sldId="279"/>
        </pc:sldMkLst>
        <pc:spChg chg="mod">
          <ac:chgData name="Utente guest" userId="" providerId="Windows Live" clId="Web-{F9406900-7491-4CA1-B3E3-3CE4278D55BD}" dt="2023-05-27T14:36:43.387" v="359" actId="1076"/>
          <ac:spMkLst>
            <pc:docMk/>
            <pc:sldMk cId="320778945" sldId="279"/>
            <ac:spMk id="2" creationId="{1E5366CB-0CBA-4ADB-3D16-11FBEAF92CB9}"/>
          </ac:spMkLst>
        </pc:spChg>
      </pc:sldChg>
      <pc:sldChg chg="modSp">
        <pc:chgData name="Utente guest" userId="" providerId="Windows Live" clId="Web-{F9406900-7491-4CA1-B3E3-3CE4278D55BD}" dt="2023-05-27T13:59:20.294" v="245" actId="20577"/>
        <pc:sldMkLst>
          <pc:docMk/>
          <pc:sldMk cId="22765361" sldId="280"/>
        </pc:sldMkLst>
        <pc:spChg chg="mod">
          <ac:chgData name="Utente guest" userId="" providerId="Windows Live" clId="Web-{F9406900-7491-4CA1-B3E3-3CE4278D55BD}" dt="2023-05-27T13:59:20.294" v="245" actId="20577"/>
          <ac:spMkLst>
            <pc:docMk/>
            <pc:sldMk cId="22765361" sldId="280"/>
            <ac:spMk id="2" creationId="{6753E9E4-ECBC-1BEA-4981-44773BA90159}"/>
          </ac:spMkLst>
        </pc:spChg>
        <pc:spChg chg="mod">
          <ac:chgData name="Utente guest" userId="" providerId="Windows Live" clId="Web-{F9406900-7491-4CA1-B3E3-3CE4278D55BD}" dt="2023-05-27T13:57:23.401" v="237" actId="20577"/>
          <ac:spMkLst>
            <pc:docMk/>
            <pc:sldMk cId="22765361" sldId="280"/>
            <ac:spMk id="13" creationId="{D17D508F-09C5-3BCA-2189-EC4129CEEA9A}"/>
          </ac:spMkLst>
        </pc:spChg>
      </pc:sldChg>
      <pc:sldChg chg="modSp">
        <pc:chgData name="Utente guest" userId="" providerId="Windows Live" clId="Web-{F9406900-7491-4CA1-B3E3-3CE4278D55BD}" dt="2023-05-27T15:11:56.850" v="627" actId="20577"/>
        <pc:sldMkLst>
          <pc:docMk/>
          <pc:sldMk cId="2399589537" sldId="283"/>
        </pc:sldMkLst>
        <pc:spChg chg="mod">
          <ac:chgData name="Utente guest" userId="" providerId="Windows Live" clId="Web-{F9406900-7491-4CA1-B3E3-3CE4278D55BD}" dt="2023-05-27T15:11:56.850" v="627" actId="20577"/>
          <ac:spMkLst>
            <pc:docMk/>
            <pc:sldMk cId="2399589537" sldId="283"/>
            <ac:spMk id="7" creationId="{A8CF5CD3-042A-3880-E415-FC799FF1625E}"/>
          </ac:spMkLst>
        </pc:spChg>
        <pc:picChg chg="mod modCrop">
          <ac:chgData name="Utente guest" userId="" providerId="Windows Live" clId="Web-{F9406900-7491-4CA1-B3E3-3CE4278D55BD}" dt="2023-05-27T15:10:50.770" v="607"/>
          <ac:picMkLst>
            <pc:docMk/>
            <pc:sldMk cId="2399589537" sldId="283"/>
            <ac:picMk id="6" creationId="{809D017D-1675-D259-0B0B-3AAFE5040A7C}"/>
          </ac:picMkLst>
        </pc:picChg>
      </pc:sldChg>
      <pc:sldChg chg="addSp delSp modSp">
        <pc:chgData name="Utente guest" userId="" providerId="Windows Live" clId="Web-{F9406900-7491-4CA1-B3E3-3CE4278D55BD}" dt="2023-05-27T15:18:12.517" v="648"/>
        <pc:sldMkLst>
          <pc:docMk/>
          <pc:sldMk cId="4096500169" sldId="294"/>
        </pc:sldMkLst>
        <pc:spChg chg="add mod">
          <ac:chgData name="Utente guest" userId="" providerId="Windows Live" clId="Web-{F9406900-7491-4CA1-B3E3-3CE4278D55BD}" dt="2023-05-27T15:12:25.086" v="632" actId="20577"/>
          <ac:spMkLst>
            <pc:docMk/>
            <pc:sldMk cId="4096500169" sldId="294"/>
            <ac:spMk id="5" creationId="{412AEC4E-D105-0527-BB40-BB73D0BECD43}"/>
          </ac:spMkLst>
        </pc:spChg>
        <pc:spChg chg="del">
          <ac:chgData name="Utente guest" userId="" providerId="Windows Live" clId="Web-{F9406900-7491-4CA1-B3E3-3CE4278D55BD}" dt="2023-05-27T15:12:11.241" v="628"/>
          <ac:spMkLst>
            <pc:docMk/>
            <pc:sldMk cId="4096500169" sldId="294"/>
            <ac:spMk id="7" creationId="{A8CF5CD3-042A-3880-E415-FC799FF1625E}"/>
          </ac:spMkLst>
        </pc:spChg>
        <pc:picChg chg="mod modCrop">
          <ac:chgData name="Utente guest" userId="" providerId="Windows Live" clId="Web-{F9406900-7491-4CA1-B3E3-3CE4278D55BD}" dt="2023-05-27T15:18:12.517" v="648"/>
          <ac:picMkLst>
            <pc:docMk/>
            <pc:sldMk cId="4096500169" sldId="294"/>
            <ac:picMk id="3" creationId="{9CCB7C0C-63CE-9772-D828-C05572319BAE}"/>
          </ac:picMkLst>
        </pc:picChg>
      </pc:sldChg>
      <pc:sldChg chg="addSp delSp modSp">
        <pc:chgData name="Utente guest" userId="" providerId="Windows Live" clId="Web-{F9406900-7491-4CA1-B3E3-3CE4278D55BD}" dt="2023-05-27T15:14:48.855" v="646" actId="1076"/>
        <pc:sldMkLst>
          <pc:docMk/>
          <pc:sldMk cId="3305942893" sldId="295"/>
        </pc:sldMkLst>
        <pc:spChg chg="del mod">
          <ac:chgData name="Utente guest" userId="" providerId="Windows Live" clId="Web-{F9406900-7491-4CA1-B3E3-3CE4278D55BD}" dt="2023-05-27T13:43:55.644" v="66"/>
          <ac:spMkLst>
            <pc:docMk/>
            <pc:sldMk cId="3305942893" sldId="295"/>
            <ac:spMk id="5" creationId="{0E820534-300A-8101-EC81-589D81BD75B1}"/>
          </ac:spMkLst>
        </pc:spChg>
        <pc:spChg chg="add mod">
          <ac:chgData name="Utente guest" userId="" providerId="Windows Live" clId="Web-{F9406900-7491-4CA1-B3E3-3CE4278D55BD}" dt="2023-05-27T15:14:16.526" v="643" actId="1076"/>
          <ac:spMkLst>
            <pc:docMk/>
            <pc:sldMk cId="3305942893" sldId="295"/>
            <ac:spMk id="6" creationId="{464BD00D-B76C-1A16-E69C-53CE1208524D}"/>
          </ac:spMkLst>
        </pc:spChg>
        <pc:spChg chg="del">
          <ac:chgData name="Utente guest" userId="" providerId="Windows Live" clId="Web-{F9406900-7491-4CA1-B3E3-3CE4278D55BD}" dt="2023-05-27T15:12:42.352" v="633"/>
          <ac:spMkLst>
            <pc:docMk/>
            <pc:sldMk cId="3305942893" sldId="295"/>
            <ac:spMk id="7" creationId="{A8CF5CD3-042A-3880-E415-FC799FF1625E}"/>
          </ac:spMkLst>
        </pc:spChg>
        <pc:picChg chg="mod modCrop">
          <ac:chgData name="Utente guest" userId="" providerId="Windows Live" clId="Web-{F9406900-7491-4CA1-B3E3-3CE4278D55BD}" dt="2023-05-27T15:14:48.855" v="646" actId="1076"/>
          <ac:picMkLst>
            <pc:docMk/>
            <pc:sldMk cId="3305942893" sldId="295"/>
            <ac:picMk id="2" creationId="{5896C023-5C42-F983-C01C-C1D9DA0C488E}"/>
          </ac:picMkLst>
        </pc:picChg>
      </pc:sldChg>
      <pc:sldChg chg="addSp delSp modSp">
        <pc:chgData name="Utente guest" userId="" providerId="Windows Live" clId="Web-{F9406900-7491-4CA1-B3E3-3CE4278D55BD}" dt="2023-05-27T16:04:26.889" v="1626" actId="20577"/>
        <pc:sldMkLst>
          <pc:docMk/>
          <pc:sldMk cId="3638931298" sldId="296"/>
        </pc:sldMkLst>
        <pc:spChg chg="del mod">
          <ac:chgData name="Utente guest" userId="" providerId="Windows Live" clId="Web-{F9406900-7491-4CA1-B3E3-3CE4278D55BD}" dt="2023-05-27T16:03:39.388" v="1585"/>
          <ac:spMkLst>
            <pc:docMk/>
            <pc:sldMk cId="3638931298" sldId="296"/>
            <ac:spMk id="7" creationId="{A8CF5CD3-042A-3880-E415-FC799FF1625E}"/>
          </ac:spMkLst>
        </pc:spChg>
        <pc:spChg chg="add mod">
          <ac:chgData name="Utente guest" userId="" providerId="Windows Live" clId="Web-{F9406900-7491-4CA1-B3E3-3CE4278D55BD}" dt="2023-05-27T16:04:26.889" v="1626" actId="20577"/>
          <ac:spMkLst>
            <pc:docMk/>
            <pc:sldMk cId="3638931298" sldId="296"/>
            <ac:spMk id="8" creationId="{EA565F4A-2FA2-7D7F-A29E-31F2FA69302A}"/>
          </ac:spMkLst>
        </pc:spChg>
        <pc:picChg chg="mod modCrop">
          <ac:chgData name="Utente guest" userId="" providerId="Windows Live" clId="Web-{F9406900-7491-4CA1-B3E3-3CE4278D55BD}" dt="2023-05-27T15:29:41.036" v="811"/>
          <ac:picMkLst>
            <pc:docMk/>
            <pc:sldMk cId="3638931298" sldId="296"/>
            <ac:picMk id="3" creationId="{B479A29D-0DD3-BDAF-237C-9D22D57F53D6}"/>
          </ac:picMkLst>
        </pc:picChg>
      </pc:sldChg>
      <pc:sldChg chg="modSp">
        <pc:chgData name="Utente guest" userId="" providerId="Windows Live" clId="Web-{F9406900-7491-4CA1-B3E3-3CE4278D55BD}" dt="2023-05-27T15:55:41.891" v="1584" actId="1076"/>
        <pc:sldMkLst>
          <pc:docMk/>
          <pc:sldMk cId="1331093195" sldId="297"/>
        </pc:sldMkLst>
        <pc:spChg chg="mod">
          <ac:chgData name="Utente guest" userId="" providerId="Windows Live" clId="Web-{F9406900-7491-4CA1-B3E3-3CE4278D55BD}" dt="2023-05-27T15:44:23.825" v="1234" actId="1076"/>
          <ac:spMkLst>
            <pc:docMk/>
            <pc:sldMk cId="1331093195" sldId="297"/>
            <ac:spMk id="2" creationId="{28538339-F240-269D-770C-554B08D1B220}"/>
          </ac:spMkLst>
        </pc:spChg>
        <pc:spChg chg="mod">
          <ac:chgData name="Utente guest" userId="" providerId="Windows Live" clId="Web-{F9406900-7491-4CA1-B3E3-3CE4278D55BD}" dt="2023-05-27T15:54:12.716" v="1583" actId="20577"/>
          <ac:spMkLst>
            <pc:docMk/>
            <pc:sldMk cId="1331093195" sldId="297"/>
            <ac:spMk id="3" creationId="{7CCFCCE0-B662-D2A0-295D-DFA7915D73F3}"/>
          </ac:spMkLst>
        </pc:spChg>
        <pc:picChg chg="mod">
          <ac:chgData name="Utente guest" userId="" providerId="Windows Live" clId="Web-{F9406900-7491-4CA1-B3E3-3CE4278D55BD}" dt="2023-05-27T15:55:41.891" v="1584" actId="1076"/>
          <ac:picMkLst>
            <pc:docMk/>
            <pc:sldMk cId="1331093195" sldId="297"/>
            <ac:picMk id="4" creationId="{BF534F5F-B4FD-CF46-122A-AAFEF0D13248}"/>
          </ac:picMkLst>
        </pc:picChg>
      </pc:sldChg>
    </pc:docChg>
  </pc:docChgLst>
  <pc:docChgLst>
    <pc:chgData name="Utente guest" providerId="Windows Live" clId="Web-{7BDC9044-CFD9-41DF-908D-B312C4C76F12}"/>
    <pc:docChg chg="addSld delSld modSld sldOrd">
      <pc:chgData name="Utente guest" userId="" providerId="Windows Live" clId="Web-{7BDC9044-CFD9-41DF-908D-B312C4C76F12}" dt="2023-05-20T15:14:00.227" v="2313" actId="20577"/>
      <pc:docMkLst>
        <pc:docMk/>
      </pc:docMkLst>
      <pc:sldChg chg="addSp delSp modSp">
        <pc:chgData name="Utente guest" userId="" providerId="Windows Live" clId="Web-{7BDC9044-CFD9-41DF-908D-B312C4C76F12}" dt="2023-05-20T13:42:35.524" v="1810"/>
        <pc:sldMkLst>
          <pc:docMk/>
          <pc:sldMk cId="4218678268" sldId="260"/>
        </pc:sldMkLst>
        <pc:spChg chg="del mod">
          <ac:chgData name="Utente guest" userId="" providerId="Windows Live" clId="Web-{7BDC9044-CFD9-41DF-908D-B312C4C76F12}" dt="2023-05-20T10:55:30.419" v="840"/>
          <ac:spMkLst>
            <pc:docMk/>
            <pc:sldMk cId="4218678268" sldId="260"/>
            <ac:spMk id="2" creationId="{6D2AEFE6-0124-FC07-C346-8686180D3AC7}"/>
          </ac:spMkLst>
        </pc:spChg>
        <pc:spChg chg="add del mod">
          <ac:chgData name="Utente guest" userId="" providerId="Windows Live" clId="Web-{7BDC9044-CFD9-41DF-908D-B312C4C76F12}" dt="2023-05-20T13:17:05.909" v="1473"/>
          <ac:spMkLst>
            <pc:docMk/>
            <pc:sldMk cId="4218678268" sldId="260"/>
            <ac:spMk id="3" creationId="{81942B79-767B-148A-DB72-B7573C177A01}"/>
          </ac:spMkLst>
        </pc:spChg>
        <pc:graphicFrameChg chg="add mod modGraphic">
          <ac:chgData name="Utente guest" userId="" providerId="Windows Live" clId="Web-{7BDC9044-CFD9-41DF-908D-B312C4C76F12}" dt="2023-05-20T13:42:35.524" v="1810"/>
          <ac:graphicFrameMkLst>
            <pc:docMk/>
            <pc:sldMk cId="4218678268" sldId="260"/>
            <ac:graphicFrameMk id="2" creationId="{2C1E6124-BCFB-F0BB-0235-C3677FF72FD0}"/>
          </ac:graphicFrameMkLst>
        </pc:graphicFrameChg>
        <pc:picChg chg="del">
          <ac:chgData name="Utente guest" userId="" providerId="Windows Live" clId="Web-{7BDC9044-CFD9-41DF-908D-B312C4C76F12}" dt="2023-05-20T10:44:39.052" v="541"/>
          <ac:picMkLst>
            <pc:docMk/>
            <pc:sldMk cId="4218678268" sldId="260"/>
            <ac:picMk id="4" creationId="{6715583A-E122-E091-C3AA-7B01F5B99F79}"/>
          </ac:picMkLst>
        </pc:picChg>
        <pc:picChg chg="del">
          <ac:chgData name="Utente guest" userId="" providerId="Windows Live" clId="Web-{7BDC9044-CFD9-41DF-908D-B312C4C76F12}" dt="2023-05-20T10:46:38.025" v="673"/>
          <ac:picMkLst>
            <pc:docMk/>
            <pc:sldMk cId="4218678268" sldId="260"/>
            <ac:picMk id="4" creationId="{918BA9CE-79AE-C5DF-4ADF-E854FBD9E8C8}"/>
          </ac:picMkLst>
        </pc:picChg>
        <pc:picChg chg="add mod">
          <ac:chgData name="Utente guest" userId="" providerId="Windows Live" clId="Web-{7BDC9044-CFD9-41DF-908D-B312C4C76F12}" dt="2023-05-20T13:26:26.815" v="1653" actId="1076"/>
          <ac:picMkLst>
            <pc:docMk/>
            <pc:sldMk cId="4218678268" sldId="260"/>
            <ac:picMk id="4" creationId="{AA7AFB35-6433-A900-E01C-0144838842CB}"/>
          </ac:picMkLst>
        </pc:picChg>
        <pc:picChg chg="del">
          <ac:chgData name="Utente guest" userId="" providerId="Windows Live" clId="Web-{7BDC9044-CFD9-41DF-908D-B312C4C76F12}" dt="2023-05-20T10:40:52.903" v="446"/>
          <ac:picMkLst>
            <pc:docMk/>
            <pc:sldMk cId="4218678268" sldId="260"/>
            <ac:picMk id="5" creationId="{BA1AE298-78A6-BEB8-867E-4C581E657905}"/>
          </ac:picMkLst>
        </pc:picChg>
        <pc:picChg chg="del mod">
          <ac:chgData name="Utente guest" userId="" providerId="Windows Live" clId="Web-{7BDC9044-CFD9-41DF-908D-B312C4C76F12}" dt="2023-05-20T13:26:11.361" v="1651"/>
          <ac:picMkLst>
            <pc:docMk/>
            <pc:sldMk cId="4218678268" sldId="260"/>
            <ac:picMk id="7" creationId="{4DE36D74-CFED-99A4-7BD0-D0DC44D5ADD3}"/>
          </ac:picMkLst>
        </pc:picChg>
      </pc:sldChg>
      <pc:sldChg chg="addSp delSp modSp">
        <pc:chgData name="Utente guest" userId="" providerId="Windows Live" clId="Web-{7BDC9044-CFD9-41DF-908D-B312C4C76F12}" dt="2023-05-20T10:04:10.902" v="79" actId="1076"/>
        <pc:sldMkLst>
          <pc:docMk/>
          <pc:sldMk cId="3173895079" sldId="264"/>
        </pc:sldMkLst>
        <pc:spChg chg="mod">
          <ac:chgData name="Utente guest" userId="" providerId="Windows Live" clId="Web-{7BDC9044-CFD9-41DF-908D-B312C4C76F12}" dt="2023-05-20T09:54:21.630" v="1" actId="20577"/>
          <ac:spMkLst>
            <pc:docMk/>
            <pc:sldMk cId="3173895079" sldId="264"/>
            <ac:spMk id="2" creationId="{D13F3369-835E-010A-C201-C3E783C3BECB}"/>
          </ac:spMkLst>
        </pc:spChg>
        <pc:spChg chg="add mod">
          <ac:chgData name="Utente guest" userId="" providerId="Windows Live" clId="Web-{7BDC9044-CFD9-41DF-908D-B312C4C76F12}" dt="2023-05-20T10:04:00.183" v="76" actId="20577"/>
          <ac:spMkLst>
            <pc:docMk/>
            <pc:sldMk cId="3173895079" sldId="264"/>
            <ac:spMk id="8" creationId="{65265178-CF64-48A0-7A57-36C897047F72}"/>
          </ac:spMkLst>
        </pc:spChg>
        <pc:spChg chg="add mod">
          <ac:chgData name="Utente guest" userId="" providerId="Windows Live" clId="Web-{7BDC9044-CFD9-41DF-908D-B312C4C76F12}" dt="2023-05-20T10:04:10.902" v="79" actId="1076"/>
          <ac:spMkLst>
            <pc:docMk/>
            <pc:sldMk cId="3173895079" sldId="264"/>
            <ac:spMk id="9" creationId="{3D4A7703-DD40-DCE9-341E-9DF312B66B17}"/>
          </ac:spMkLst>
        </pc:spChg>
        <pc:graphicFrameChg chg="del mod">
          <ac:chgData name="Utente guest" userId="" providerId="Windows Live" clId="Web-{7BDC9044-CFD9-41DF-908D-B312C4C76F12}" dt="2023-05-20T10:03:05.056" v="70"/>
          <ac:graphicFrameMkLst>
            <pc:docMk/>
            <pc:sldMk cId="3173895079" sldId="264"/>
            <ac:graphicFrameMk id="5" creationId="{25A06F2B-3D5C-4312-52CD-AD1A662C6681}"/>
          </ac:graphicFrameMkLst>
        </pc:graphicFrameChg>
        <pc:picChg chg="add mod">
          <ac:chgData name="Utente guest" userId="" providerId="Windows Live" clId="Web-{7BDC9044-CFD9-41DF-908D-B312C4C76F12}" dt="2023-05-20T10:03:15.150" v="71" actId="14100"/>
          <ac:picMkLst>
            <pc:docMk/>
            <pc:sldMk cId="3173895079" sldId="264"/>
            <ac:picMk id="3" creationId="{6D028E3F-301A-40E7-5BD9-C463D6EDEF3C}"/>
          </ac:picMkLst>
        </pc:picChg>
        <pc:picChg chg="add mod">
          <ac:chgData name="Utente guest" userId="" providerId="Windows Live" clId="Web-{7BDC9044-CFD9-41DF-908D-B312C4C76F12}" dt="2023-05-20T10:02:55.071" v="68" actId="1076"/>
          <ac:picMkLst>
            <pc:docMk/>
            <pc:sldMk cId="3173895079" sldId="264"/>
            <ac:picMk id="4" creationId="{DB26C143-89F6-396E-EDE3-FBF5A3F8FBC9}"/>
          </ac:picMkLst>
        </pc:picChg>
      </pc:sldChg>
      <pc:sldChg chg="addSp delSp modSp">
        <pc:chgData name="Utente guest" userId="" providerId="Windows Live" clId="Web-{7BDC9044-CFD9-41DF-908D-B312C4C76F12}" dt="2023-05-20T10:35:22.563" v="440"/>
        <pc:sldMkLst>
          <pc:docMk/>
          <pc:sldMk cId="1488860927" sldId="271"/>
        </pc:sldMkLst>
        <pc:picChg chg="add del mod">
          <ac:chgData name="Utente guest" userId="" providerId="Windows Live" clId="Web-{7BDC9044-CFD9-41DF-908D-B312C4C76F12}" dt="2023-05-20T10:35:22.563" v="440"/>
          <ac:picMkLst>
            <pc:docMk/>
            <pc:sldMk cId="1488860927" sldId="271"/>
            <ac:picMk id="7" creationId="{DEBBD8EA-E35C-B7E6-1474-359B27310370}"/>
          </ac:picMkLst>
        </pc:picChg>
      </pc:sldChg>
      <pc:sldChg chg="modSp">
        <pc:chgData name="Utente guest" userId="" providerId="Windows Live" clId="Web-{7BDC9044-CFD9-41DF-908D-B312C4C76F12}" dt="2023-05-20T10:08:31.817" v="135" actId="20577"/>
        <pc:sldMkLst>
          <pc:docMk/>
          <pc:sldMk cId="773965863" sldId="272"/>
        </pc:sldMkLst>
        <pc:spChg chg="mod">
          <ac:chgData name="Utente guest" userId="" providerId="Windows Live" clId="Web-{7BDC9044-CFD9-41DF-908D-B312C4C76F12}" dt="2023-05-20T10:08:31.817" v="135" actId="20577"/>
          <ac:spMkLst>
            <pc:docMk/>
            <pc:sldMk cId="773965863" sldId="272"/>
            <ac:spMk id="2" creationId="{EE0305F3-3416-EC32-8449-025AACF42FF6}"/>
          </ac:spMkLst>
        </pc:spChg>
      </pc:sldChg>
      <pc:sldChg chg="addSp delSp modSp add replId">
        <pc:chgData name="Utente guest" userId="" providerId="Windows Live" clId="Web-{7BDC9044-CFD9-41DF-908D-B312C4C76F12}" dt="2023-05-20T10:32:40.667" v="437" actId="20577"/>
        <pc:sldMkLst>
          <pc:docMk/>
          <pc:sldMk cId="660724233" sldId="275"/>
        </pc:sldMkLst>
        <pc:spChg chg="mod">
          <ac:chgData name="Utente guest" userId="" providerId="Windows Live" clId="Web-{7BDC9044-CFD9-41DF-908D-B312C4C76F12}" dt="2023-05-20T10:12:05.028" v="165" actId="1076"/>
          <ac:spMkLst>
            <pc:docMk/>
            <pc:sldMk cId="660724233" sldId="275"/>
            <ac:spMk id="2" creationId="{D13F3369-835E-010A-C201-C3E783C3BECB}"/>
          </ac:spMkLst>
        </pc:spChg>
        <pc:spChg chg="del">
          <ac:chgData name="Utente guest" userId="" providerId="Windows Live" clId="Web-{7BDC9044-CFD9-41DF-908D-B312C4C76F12}" dt="2023-05-20T10:06:55.376" v="82"/>
          <ac:spMkLst>
            <pc:docMk/>
            <pc:sldMk cId="660724233" sldId="275"/>
            <ac:spMk id="8" creationId="{65265178-CF64-48A0-7A57-36C897047F72}"/>
          </ac:spMkLst>
        </pc:spChg>
        <pc:spChg chg="del">
          <ac:chgData name="Utente guest" userId="" providerId="Windows Live" clId="Web-{7BDC9044-CFD9-41DF-908D-B312C4C76F12}" dt="2023-05-20T10:06:53.376" v="81"/>
          <ac:spMkLst>
            <pc:docMk/>
            <pc:sldMk cId="660724233" sldId="275"/>
            <ac:spMk id="9" creationId="{3D4A7703-DD40-DCE9-341E-9DF312B66B17}"/>
          </ac:spMkLst>
        </pc:spChg>
        <pc:spChg chg="add del mod">
          <ac:chgData name="Utente guest" userId="" providerId="Windows Live" clId="Web-{7BDC9044-CFD9-41DF-908D-B312C4C76F12}" dt="2023-05-20T10:32:40.667" v="437" actId="20577"/>
          <ac:spMkLst>
            <pc:docMk/>
            <pc:sldMk cId="660724233" sldId="275"/>
            <ac:spMk id="11" creationId="{B0AC6C3C-AB73-0F61-1B29-10A688A877C8}"/>
          </ac:spMkLst>
        </pc:spChg>
        <pc:spChg chg="add mod">
          <ac:chgData name="Utente guest" userId="" providerId="Windows Live" clId="Web-{7BDC9044-CFD9-41DF-908D-B312C4C76F12}" dt="2023-05-20T10:32:10.431" v="434" actId="20577"/>
          <ac:spMkLst>
            <pc:docMk/>
            <pc:sldMk cId="660724233" sldId="275"/>
            <ac:spMk id="12" creationId="{36A2B057-4600-55E5-9563-E9CBFEA21EA0}"/>
          </ac:spMkLst>
        </pc:spChg>
        <pc:picChg chg="del">
          <ac:chgData name="Utente guest" userId="" providerId="Windows Live" clId="Web-{7BDC9044-CFD9-41DF-908D-B312C4C76F12}" dt="2023-05-20T10:31:23.961" v="415"/>
          <ac:picMkLst>
            <pc:docMk/>
            <pc:sldMk cId="660724233" sldId="275"/>
            <ac:picMk id="3" creationId="{6346526A-1AC0-4C60-67D8-B1C8A4F471A7}"/>
          </ac:picMkLst>
        </pc:picChg>
        <pc:picChg chg="del mod">
          <ac:chgData name="Utente guest" userId="" providerId="Windows Live" clId="Web-{7BDC9044-CFD9-41DF-908D-B312C4C76F12}" dt="2023-05-20T10:14:57.800" v="168"/>
          <ac:picMkLst>
            <pc:docMk/>
            <pc:sldMk cId="660724233" sldId="275"/>
            <ac:picMk id="3" creationId="{6D028E3F-301A-40E7-5BD9-C463D6EDEF3C}"/>
          </ac:picMkLst>
        </pc:picChg>
        <pc:picChg chg="del mod">
          <ac:chgData name="Utente guest" userId="" providerId="Windows Live" clId="Web-{7BDC9044-CFD9-41DF-908D-B312C4C76F12}" dt="2023-05-20T10:16:12.318" v="177"/>
          <ac:picMkLst>
            <pc:docMk/>
            <pc:sldMk cId="660724233" sldId="275"/>
            <ac:picMk id="4" creationId="{DB26C143-89F6-396E-EDE3-FBF5A3F8FBC9}"/>
          </ac:picMkLst>
        </pc:picChg>
        <pc:picChg chg="add mod">
          <ac:chgData name="Utente guest" userId="" providerId="Windows Live" clId="Web-{7BDC9044-CFD9-41DF-908D-B312C4C76F12}" dt="2023-05-20T10:17:22.837" v="194" actId="1076"/>
          <ac:picMkLst>
            <pc:docMk/>
            <pc:sldMk cId="660724233" sldId="275"/>
            <ac:picMk id="5" creationId="{0090CF04-96D9-B956-D341-6CA9AB43A938}"/>
          </ac:picMkLst>
        </pc:picChg>
        <pc:picChg chg="add mod">
          <ac:chgData name="Utente guest" userId="" providerId="Windows Live" clId="Web-{7BDC9044-CFD9-41DF-908D-B312C4C76F12}" dt="2023-05-20T10:17:22.837" v="193" actId="1076"/>
          <ac:picMkLst>
            <pc:docMk/>
            <pc:sldMk cId="660724233" sldId="275"/>
            <ac:picMk id="10" creationId="{A2179AE1-7CB8-7D5B-51DD-C6A8FCC2004B}"/>
          </ac:picMkLst>
        </pc:picChg>
      </pc:sldChg>
      <pc:sldChg chg="addSp delSp modSp add del replId delAnim">
        <pc:chgData name="Utente guest" userId="" providerId="Windows Live" clId="Web-{7BDC9044-CFD9-41DF-908D-B312C4C76F12}" dt="2023-05-20T10:40:48.247" v="445"/>
        <pc:sldMkLst>
          <pc:docMk/>
          <pc:sldMk cId="2155017829" sldId="277"/>
        </pc:sldMkLst>
        <pc:spChg chg="del mod">
          <ac:chgData name="Utente guest" userId="" providerId="Windows Live" clId="Web-{7BDC9044-CFD9-41DF-908D-B312C4C76F12}" dt="2023-05-20T10:40:38.231" v="444"/>
          <ac:spMkLst>
            <pc:docMk/>
            <pc:sldMk cId="2155017829" sldId="277"/>
            <ac:spMk id="2" creationId="{86186D85-3A52-4E23-0B43-04DC8A5E1169}"/>
          </ac:spMkLst>
        </pc:spChg>
        <pc:spChg chg="add mod">
          <ac:chgData name="Utente guest" userId="" providerId="Windows Live" clId="Web-{7BDC9044-CFD9-41DF-908D-B312C4C76F12}" dt="2023-05-20T10:40:38.231" v="444"/>
          <ac:spMkLst>
            <pc:docMk/>
            <pc:sldMk cId="2155017829" sldId="277"/>
            <ac:spMk id="5" creationId="{0F7138E8-B845-326A-8CE5-0C33A6BA483E}"/>
          </ac:spMkLst>
        </pc:spChg>
      </pc:sldChg>
      <pc:sldChg chg="addSp delSp modSp">
        <pc:chgData name="Utente guest" userId="" providerId="Windows Live" clId="Web-{7BDC9044-CFD9-41DF-908D-B312C4C76F12}" dt="2023-05-20T14:09:19.774" v="1833"/>
        <pc:sldMkLst>
          <pc:docMk/>
          <pc:sldMk cId="3290464331" sldId="278"/>
        </pc:sldMkLst>
        <pc:spChg chg="add del mod">
          <ac:chgData name="Utente guest" userId="" providerId="Windows Live" clId="Web-{7BDC9044-CFD9-41DF-908D-B312C4C76F12}" dt="2023-05-20T14:09:11.242" v="1831"/>
          <ac:spMkLst>
            <pc:docMk/>
            <pc:sldMk cId="3290464331" sldId="278"/>
            <ac:spMk id="2" creationId="{AAC0ECAE-18BA-E4D3-B068-3FA4622ECEB4}"/>
          </ac:spMkLst>
        </pc:spChg>
        <pc:spChg chg="del mod">
          <ac:chgData name="Utente guest" userId="" providerId="Windows Live" clId="Web-{7BDC9044-CFD9-41DF-908D-B312C4C76F12}" dt="2023-05-20T14:09:04.930" v="1830"/>
          <ac:spMkLst>
            <pc:docMk/>
            <pc:sldMk cId="3290464331" sldId="278"/>
            <ac:spMk id="5" creationId="{D305BA57-BED4-452E-2A77-CD585F24EAB1}"/>
          </ac:spMkLst>
        </pc:spChg>
        <pc:spChg chg="del mod">
          <ac:chgData name="Utente guest" userId="" providerId="Windows Live" clId="Web-{7BDC9044-CFD9-41DF-908D-B312C4C76F12}" dt="2023-05-20T14:09:17.539" v="1832"/>
          <ac:spMkLst>
            <pc:docMk/>
            <pc:sldMk cId="3290464331" sldId="278"/>
            <ac:spMk id="6" creationId="{CD9AA4A9-DFD4-CCF9-00A2-7DFDF4C2E083}"/>
          </ac:spMkLst>
        </pc:spChg>
        <pc:spChg chg="del mod">
          <ac:chgData name="Utente guest" userId="" providerId="Windows Live" clId="Web-{7BDC9044-CFD9-41DF-908D-B312C4C76F12}" dt="2023-05-20T14:08:42.882" v="1825"/>
          <ac:spMkLst>
            <pc:docMk/>
            <pc:sldMk cId="3290464331" sldId="278"/>
            <ac:spMk id="7" creationId="{532E0FD6-039A-5AB7-2AAA-1FC8CCC54084}"/>
          </ac:spMkLst>
        </pc:spChg>
        <pc:spChg chg="del mod">
          <ac:chgData name="Utente guest" userId="" providerId="Windows Live" clId="Web-{7BDC9044-CFD9-41DF-908D-B312C4C76F12}" dt="2023-05-20T14:08:47.757" v="1826"/>
          <ac:spMkLst>
            <pc:docMk/>
            <pc:sldMk cId="3290464331" sldId="278"/>
            <ac:spMk id="8" creationId="{D2AEEE2B-974E-53AC-41AA-9E9B2DF5F75B}"/>
          </ac:spMkLst>
        </pc:spChg>
        <pc:picChg chg="del">
          <ac:chgData name="Utente guest" userId="" providerId="Windows Live" clId="Web-{7BDC9044-CFD9-41DF-908D-B312C4C76F12}" dt="2023-05-20T13:58:43.952" v="1811"/>
          <ac:picMkLst>
            <pc:docMk/>
            <pc:sldMk cId="3290464331" sldId="278"/>
            <ac:picMk id="2" creationId="{2CE6F969-0D89-E95A-49BF-A3537B996862}"/>
          </ac:picMkLst>
        </pc:picChg>
        <pc:picChg chg="del">
          <ac:chgData name="Utente guest" userId="" providerId="Windows Live" clId="Web-{7BDC9044-CFD9-41DF-908D-B312C4C76F12}" dt="2023-05-20T14:09:19.774" v="1833"/>
          <ac:picMkLst>
            <pc:docMk/>
            <pc:sldMk cId="3290464331" sldId="278"/>
            <ac:picMk id="3" creationId="{5B4A2D3E-3D0A-115F-A6DC-71D3838F3D2D}"/>
          </ac:picMkLst>
        </pc:picChg>
      </pc:sldChg>
      <pc:sldChg chg="modSp">
        <pc:chgData name="Utente guest" userId="" providerId="Windows Live" clId="Web-{7BDC9044-CFD9-41DF-908D-B312C4C76F12}" dt="2023-05-20T14:01:31.511" v="1812" actId="20577"/>
        <pc:sldMkLst>
          <pc:docMk/>
          <pc:sldMk cId="320778945" sldId="279"/>
        </pc:sldMkLst>
        <pc:spChg chg="mod">
          <ac:chgData name="Utente guest" userId="" providerId="Windows Live" clId="Web-{7BDC9044-CFD9-41DF-908D-B312C4C76F12}" dt="2023-05-20T14:01:31.511" v="1812" actId="20577"/>
          <ac:spMkLst>
            <pc:docMk/>
            <pc:sldMk cId="320778945" sldId="279"/>
            <ac:spMk id="8" creationId="{E0D09DDC-7978-2D74-C5B2-61947FAE7332}"/>
          </ac:spMkLst>
        </pc:spChg>
      </pc:sldChg>
      <pc:sldChg chg="addSp delSp modSp new">
        <pc:chgData name="Utente guest" userId="" providerId="Windows Live" clId="Web-{7BDC9044-CFD9-41DF-908D-B312C4C76F12}" dt="2023-05-20T14:38:56.214" v="1973"/>
        <pc:sldMkLst>
          <pc:docMk/>
          <pc:sldMk cId="22765361" sldId="280"/>
        </pc:sldMkLst>
        <pc:spChg chg="add del">
          <ac:chgData name="Utente guest" userId="" providerId="Windows Live" clId="Web-{7BDC9044-CFD9-41DF-908D-B312C4C76F12}" dt="2023-05-20T14:07:47.959" v="1819"/>
          <ac:spMkLst>
            <pc:docMk/>
            <pc:sldMk cId="22765361" sldId="280"/>
            <ac:spMk id="3" creationId="{E698DFE5-1843-D2FF-B85C-2EC59758D0EF}"/>
          </ac:spMkLst>
        </pc:spChg>
        <pc:spChg chg="add mod">
          <ac:chgData name="Utente guest" userId="" providerId="Windows Live" clId="Web-{7BDC9044-CFD9-41DF-908D-B312C4C76F12}" dt="2023-05-20T14:38:02.525" v="1926" actId="1076"/>
          <ac:spMkLst>
            <pc:docMk/>
            <pc:sldMk cId="22765361" sldId="280"/>
            <ac:spMk id="8" creationId="{8110E326-719F-B78A-8946-B16531AF05DB}"/>
          </ac:spMkLst>
        </pc:spChg>
        <pc:graphicFrameChg chg="add mod modGraphic">
          <ac:chgData name="Utente guest" userId="" providerId="Windows Live" clId="Web-{7BDC9044-CFD9-41DF-908D-B312C4C76F12}" dt="2023-05-20T14:38:56.214" v="1973"/>
          <ac:graphicFrameMkLst>
            <pc:docMk/>
            <pc:sldMk cId="22765361" sldId="280"/>
            <ac:graphicFrameMk id="7" creationId="{A8AE170F-7B98-F691-D08A-C6E0668DBFA9}"/>
          </ac:graphicFrameMkLst>
        </pc:graphicFrameChg>
      </pc:sldChg>
      <pc:sldChg chg="add replId">
        <pc:chgData name="Utente guest" userId="" providerId="Windows Live" clId="Web-{7BDC9044-CFD9-41DF-908D-B312C4C76F12}" dt="2023-05-20T13:29:29.028" v="1654"/>
        <pc:sldMkLst>
          <pc:docMk/>
          <pc:sldMk cId="149594773" sldId="280"/>
        </pc:sldMkLst>
      </pc:sldChg>
      <pc:sldChg chg="add del replId">
        <pc:chgData name="Utente guest" userId="" providerId="Windows Live" clId="Web-{7BDC9044-CFD9-41DF-908D-B312C4C76F12}" dt="2023-05-20T14:07:14.223" v="1814"/>
        <pc:sldMkLst>
          <pc:docMk/>
          <pc:sldMk cId="2920354316" sldId="280"/>
        </pc:sldMkLst>
      </pc:sldChg>
      <pc:sldChg chg="add replId">
        <pc:chgData name="Utente guest" userId="" providerId="Windows Live" clId="Web-{7BDC9044-CFD9-41DF-908D-B312C4C76F12}" dt="2023-05-20T13:29:32.091" v="1655"/>
        <pc:sldMkLst>
          <pc:docMk/>
          <pc:sldMk cId="2458138303" sldId="281"/>
        </pc:sldMkLst>
      </pc:sldChg>
      <pc:sldChg chg="addSp delSp modSp new">
        <pc:chgData name="Utente guest" userId="" providerId="Windows Live" clId="Web-{7BDC9044-CFD9-41DF-908D-B312C4C76F12}" dt="2023-05-20T14:47:10.166" v="2077" actId="20577"/>
        <pc:sldMkLst>
          <pc:docMk/>
          <pc:sldMk cId="845009043" sldId="283"/>
        </pc:sldMkLst>
        <pc:spChg chg="mod">
          <ac:chgData name="Utente guest" userId="" providerId="Windows Live" clId="Web-{7BDC9044-CFD9-41DF-908D-B312C4C76F12}" dt="2023-05-20T14:47:10.166" v="2077" actId="20577"/>
          <ac:spMkLst>
            <pc:docMk/>
            <pc:sldMk cId="845009043" sldId="283"/>
            <ac:spMk id="2" creationId="{65FAA947-76C4-A445-6790-E3EB8C93F500}"/>
          </ac:spMkLst>
        </pc:spChg>
        <pc:spChg chg="del">
          <ac:chgData name="Utente guest" userId="" providerId="Windows Live" clId="Web-{7BDC9044-CFD9-41DF-908D-B312C4C76F12}" dt="2023-05-20T14:30:11.606" v="1917"/>
          <ac:spMkLst>
            <pc:docMk/>
            <pc:sldMk cId="845009043" sldId="283"/>
            <ac:spMk id="3" creationId="{5EF0F349-50B8-8025-4DF4-AC3C980A8EA6}"/>
          </ac:spMkLst>
        </pc:spChg>
        <pc:graphicFrameChg chg="add del">
          <ac:chgData name="Utente guest" userId="" providerId="Windows Live" clId="Web-{7BDC9044-CFD9-41DF-908D-B312C4C76F12}" dt="2023-05-20T14:31:24.295" v="1919"/>
          <ac:graphicFrameMkLst>
            <pc:docMk/>
            <pc:sldMk cId="845009043" sldId="283"/>
            <ac:graphicFrameMk id="5" creationId="{A341E4D5-55EB-AAF3-CC12-9E144ACD6E36}"/>
          </ac:graphicFrameMkLst>
        </pc:graphicFrameChg>
        <pc:graphicFrameChg chg="add mod modGraphic">
          <ac:chgData name="Utente guest" userId="" providerId="Windows Live" clId="Web-{7BDC9044-CFD9-41DF-908D-B312C4C76F12}" dt="2023-05-20T14:46:55.353" v="2065"/>
          <ac:graphicFrameMkLst>
            <pc:docMk/>
            <pc:sldMk cId="845009043" sldId="283"/>
            <ac:graphicFrameMk id="7" creationId="{F2D46CB8-5F02-5587-3F6E-E564A31BA779}"/>
          </ac:graphicFrameMkLst>
        </pc:graphicFrameChg>
      </pc:sldChg>
      <pc:sldChg chg="modSp add replId">
        <pc:chgData name="Utente guest" userId="" providerId="Windows Live" clId="Web-{7BDC9044-CFD9-41DF-908D-B312C4C76F12}" dt="2023-05-20T14:50:31.859" v="2102"/>
        <pc:sldMkLst>
          <pc:docMk/>
          <pc:sldMk cId="3783101510" sldId="284"/>
        </pc:sldMkLst>
        <pc:spChg chg="mod">
          <ac:chgData name="Utente guest" userId="" providerId="Windows Live" clId="Web-{7BDC9044-CFD9-41DF-908D-B312C4C76F12}" dt="2023-05-20T14:47:54.214" v="2079" actId="20577"/>
          <ac:spMkLst>
            <pc:docMk/>
            <pc:sldMk cId="3783101510" sldId="284"/>
            <ac:spMk id="2" creationId="{65FAA947-76C4-A445-6790-E3EB8C93F500}"/>
          </ac:spMkLst>
        </pc:spChg>
        <pc:graphicFrameChg chg="mod modGraphic">
          <ac:chgData name="Utente guest" userId="" providerId="Windows Live" clId="Web-{7BDC9044-CFD9-41DF-908D-B312C4C76F12}" dt="2023-05-20T14:50:31.859" v="2102"/>
          <ac:graphicFrameMkLst>
            <pc:docMk/>
            <pc:sldMk cId="3783101510" sldId="284"/>
            <ac:graphicFrameMk id="7" creationId="{F2D46CB8-5F02-5587-3F6E-E564A31BA779}"/>
          </ac:graphicFrameMkLst>
        </pc:graphicFrameChg>
      </pc:sldChg>
      <pc:sldChg chg="add del replId">
        <pc:chgData name="Utente guest" userId="" providerId="Windows Live" clId="Web-{7BDC9044-CFD9-41DF-908D-B312C4C76F12}" dt="2023-05-20T14:50:52.891" v="2104"/>
        <pc:sldMkLst>
          <pc:docMk/>
          <pc:sldMk cId="612361793" sldId="285"/>
        </pc:sldMkLst>
      </pc:sldChg>
      <pc:sldChg chg="modSp add ord replId">
        <pc:chgData name="Utente guest" userId="" providerId="Windows Live" clId="Web-{7BDC9044-CFD9-41DF-908D-B312C4C76F12}" dt="2023-05-20T15:14:00.227" v="2313" actId="20577"/>
        <pc:sldMkLst>
          <pc:docMk/>
          <pc:sldMk cId="855707657" sldId="285"/>
        </pc:sldMkLst>
        <pc:spChg chg="mod">
          <ac:chgData name="Utente guest" userId="" providerId="Windows Live" clId="Web-{7BDC9044-CFD9-41DF-908D-B312C4C76F12}" dt="2023-05-20T15:14:00.227" v="2313" actId="20577"/>
          <ac:spMkLst>
            <pc:docMk/>
            <pc:sldMk cId="855707657" sldId="285"/>
            <ac:spMk id="2" creationId="{65FAA947-76C4-A445-6790-E3EB8C93F500}"/>
          </ac:spMkLst>
        </pc:spChg>
        <pc:graphicFrameChg chg="mod modGraphic">
          <ac:chgData name="Utente guest" userId="" providerId="Windows Live" clId="Web-{7BDC9044-CFD9-41DF-908D-B312C4C76F12}" dt="2023-05-20T14:53:19.239" v="2128"/>
          <ac:graphicFrameMkLst>
            <pc:docMk/>
            <pc:sldMk cId="855707657" sldId="285"/>
            <ac:graphicFrameMk id="7" creationId="{F2D46CB8-5F02-5587-3F6E-E564A31BA779}"/>
          </ac:graphicFrameMkLst>
        </pc:graphicFrameChg>
      </pc:sldChg>
      <pc:sldChg chg="addSp delSp modSp add ord replId">
        <pc:chgData name="Utente guest" userId="" providerId="Windows Live" clId="Web-{7BDC9044-CFD9-41DF-908D-B312C4C76F12}" dt="2023-05-20T14:57:28.761" v="2160" actId="20577"/>
        <pc:sldMkLst>
          <pc:docMk/>
          <pc:sldMk cId="4236120502" sldId="286"/>
        </pc:sldMkLst>
        <pc:spChg chg="mod">
          <ac:chgData name="Utente guest" userId="" providerId="Windows Live" clId="Web-{7BDC9044-CFD9-41DF-908D-B312C4C76F12}" dt="2023-05-20T14:57:28.761" v="2160" actId="20577"/>
          <ac:spMkLst>
            <pc:docMk/>
            <pc:sldMk cId="4236120502" sldId="286"/>
            <ac:spMk id="2" creationId="{65FAA947-76C4-A445-6790-E3EB8C93F500}"/>
          </ac:spMkLst>
        </pc:spChg>
        <pc:graphicFrameChg chg="add del mod modGraphic">
          <ac:chgData name="Utente guest" userId="" providerId="Windows Live" clId="Web-{7BDC9044-CFD9-41DF-908D-B312C4C76F12}" dt="2023-05-20T14:57:19.746" v="2156"/>
          <ac:graphicFrameMkLst>
            <pc:docMk/>
            <pc:sldMk cId="4236120502" sldId="286"/>
            <ac:graphicFrameMk id="7" creationId="{F2D46CB8-5F02-5587-3F6E-E564A31BA779}"/>
          </ac:graphicFrameMkLst>
        </pc:graphicFrameChg>
      </pc:sldChg>
      <pc:sldChg chg="modSp add ord replId">
        <pc:chgData name="Utente guest" userId="" providerId="Windows Live" clId="Web-{7BDC9044-CFD9-41DF-908D-B312C4C76F12}" dt="2023-05-20T14:58:46.310" v="2182"/>
        <pc:sldMkLst>
          <pc:docMk/>
          <pc:sldMk cId="3229763512" sldId="287"/>
        </pc:sldMkLst>
        <pc:spChg chg="mod">
          <ac:chgData name="Utente guest" userId="" providerId="Windows Live" clId="Web-{7BDC9044-CFD9-41DF-908D-B312C4C76F12}" dt="2023-05-20T14:57:54.543" v="2164" actId="20577"/>
          <ac:spMkLst>
            <pc:docMk/>
            <pc:sldMk cId="3229763512" sldId="287"/>
            <ac:spMk id="2" creationId="{65FAA947-76C4-A445-6790-E3EB8C93F500}"/>
          </ac:spMkLst>
        </pc:spChg>
        <pc:graphicFrameChg chg="mod modGraphic">
          <ac:chgData name="Utente guest" userId="" providerId="Windows Live" clId="Web-{7BDC9044-CFD9-41DF-908D-B312C4C76F12}" dt="2023-05-20T14:58:46.310" v="2182"/>
          <ac:graphicFrameMkLst>
            <pc:docMk/>
            <pc:sldMk cId="3229763512" sldId="287"/>
            <ac:graphicFrameMk id="7" creationId="{F2D46CB8-5F02-5587-3F6E-E564A31BA779}"/>
          </ac:graphicFrameMkLst>
        </pc:graphicFrameChg>
      </pc:sldChg>
      <pc:sldChg chg="modSp add replId">
        <pc:chgData name="Utente guest" userId="" providerId="Windows Live" clId="Web-{7BDC9044-CFD9-41DF-908D-B312C4C76F12}" dt="2023-05-20T15:08:54.796" v="2220"/>
        <pc:sldMkLst>
          <pc:docMk/>
          <pc:sldMk cId="1731685837" sldId="288"/>
        </pc:sldMkLst>
        <pc:graphicFrameChg chg="mod modGraphic">
          <ac:chgData name="Utente guest" userId="" providerId="Windows Live" clId="Web-{7BDC9044-CFD9-41DF-908D-B312C4C76F12}" dt="2023-05-20T15:08:54.796" v="2220"/>
          <ac:graphicFrameMkLst>
            <pc:docMk/>
            <pc:sldMk cId="1731685837" sldId="288"/>
            <ac:graphicFrameMk id="7" creationId="{F2D46CB8-5F02-5587-3F6E-E564A31BA779}"/>
          </ac:graphicFrameMkLst>
        </pc:graphicFrameChg>
      </pc:sldChg>
      <pc:sldChg chg="modSp add ord replId">
        <pc:chgData name="Utente guest" userId="" providerId="Windows Live" clId="Web-{7BDC9044-CFD9-41DF-908D-B312C4C76F12}" dt="2023-05-20T15:12:55.991" v="2310"/>
        <pc:sldMkLst>
          <pc:docMk/>
          <pc:sldMk cId="3403509585" sldId="289"/>
        </pc:sldMkLst>
        <pc:spChg chg="mod">
          <ac:chgData name="Utente guest" userId="" providerId="Windows Live" clId="Web-{7BDC9044-CFD9-41DF-908D-B312C4C76F12}" dt="2023-05-20T15:09:44.407" v="2231" actId="20577"/>
          <ac:spMkLst>
            <pc:docMk/>
            <pc:sldMk cId="3403509585" sldId="289"/>
            <ac:spMk id="2" creationId="{65FAA947-76C4-A445-6790-E3EB8C93F500}"/>
          </ac:spMkLst>
        </pc:spChg>
        <pc:graphicFrameChg chg="mod modGraphic">
          <ac:chgData name="Utente guest" userId="" providerId="Windows Live" clId="Web-{7BDC9044-CFD9-41DF-908D-B312C4C76F12}" dt="2023-05-20T15:12:55.991" v="2310"/>
          <ac:graphicFrameMkLst>
            <pc:docMk/>
            <pc:sldMk cId="3403509585" sldId="289"/>
            <ac:graphicFrameMk id="7" creationId="{F2D46CB8-5F02-5587-3F6E-E564A31BA779}"/>
          </ac:graphicFrameMkLst>
        </pc:graphicFrameChg>
      </pc:sldChg>
    </pc:docChg>
  </pc:docChgLst>
  <pc:docChgLst>
    <pc:chgData name="Massimiliano Sirgiovanni" userId="cd2166b1bd31ac3f" providerId="Windows Live" clId="Web-{D68C0736-17FE-434E-BFD6-F7F726057BA5}"/>
    <pc:docChg chg="addSld modSld sldOrd">
      <pc:chgData name="Massimiliano Sirgiovanni" userId="cd2166b1bd31ac3f" providerId="Windows Live" clId="Web-{D68C0736-17FE-434E-BFD6-F7F726057BA5}" dt="2023-05-14T18:56:54.213" v="744" actId="1076"/>
      <pc:docMkLst>
        <pc:docMk/>
      </pc:docMkLst>
      <pc:sldChg chg="modSp">
        <pc:chgData name="Massimiliano Sirgiovanni" userId="cd2166b1bd31ac3f" providerId="Windows Live" clId="Web-{D68C0736-17FE-434E-BFD6-F7F726057BA5}" dt="2023-05-14T15:46:37.897" v="24" actId="20577"/>
        <pc:sldMkLst>
          <pc:docMk/>
          <pc:sldMk cId="2000774124" sldId="257"/>
        </pc:sldMkLst>
        <pc:spChg chg="mod">
          <ac:chgData name="Massimiliano Sirgiovanni" userId="cd2166b1bd31ac3f" providerId="Windows Live" clId="Web-{D68C0736-17FE-434E-BFD6-F7F726057BA5}" dt="2023-05-14T15:44:52.062" v="8" actId="1076"/>
          <ac:spMkLst>
            <pc:docMk/>
            <pc:sldMk cId="2000774124" sldId="257"/>
            <ac:spMk id="2" creationId="{D9B9A655-EDE4-786A-F8C8-B590F28D65B4}"/>
          </ac:spMkLst>
        </pc:spChg>
        <pc:spChg chg="mod">
          <ac:chgData name="Massimiliano Sirgiovanni" userId="cd2166b1bd31ac3f" providerId="Windows Live" clId="Web-{D68C0736-17FE-434E-BFD6-F7F726057BA5}" dt="2023-05-14T15:46:37.897" v="24" actId="20577"/>
          <ac:spMkLst>
            <pc:docMk/>
            <pc:sldMk cId="2000774124" sldId="257"/>
            <ac:spMk id="158" creationId="{499840F8-32A2-79CA-6AF6-957AAB3C70C1}"/>
          </ac:spMkLst>
        </pc:spChg>
      </pc:sldChg>
      <pc:sldChg chg="modSp">
        <pc:chgData name="Massimiliano Sirgiovanni" userId="cd2166b1bd31ac3f" providerId="Windows Live" clId="Web-{D68C0736-17FE-434E-BFD6-F7F726057BA5}" dt="2023-05-14T18:40:42.746" v="306" actId="20577"/>
        <pc:sldMkLst>
          <pc:docMk/>
          <pc:sldMk cId="3027973061" sldId="258"/>
        </pc:sldMkLst>
        <pc:spChg chg="mod">
          <ac:chgData name="Massimiliano Sirgiovanni" userId="cd2166b1bd31ac3f" providerId="Windows Live" clId="Web-{D68C0736-17FE-434E-BFD6-F7F726057BA5}" dt="2023-05-14T18:40:42.746" v="306" actId="20577"/>
          <ac:spMkLst>
            <pc:docMk/>
            <pc:sldMk cId="3027973061" sldId="258"/>
            <ac:spMk id="3" creationId="{1949C080-8C98-F072-EC9F-C5A75213EC98}"/>
          </ac:spMkLst>
        </pc:spChg>
        <pc:picChg chg="mod">
          <ac:chgData name="Massimiliano Sirgiovanni" userId="cd2166b1bd31ac3f" providerId="Windows Live" clId="Web-{D68C0736-17FE-434E-BFD6-F7F726057BA5}" dt="2023-05-14T15:51:46.419" v="38" actId="1076"/>
          <ac:picMkLst>
            <pc:docMk/>
            <pc:sldMk cId="3027973061" sldId="258"/>
            <ac:picMk id="7" creationId="{74E7CE03-FB26-0A16-1328-8E77535C6687}"/>
          </ac:picMkLst>
        </pc:picChg>
      </pc:sldChg>
      <pc:sldChg chg="ord">
        <pc:chgData name="Massimiliano Sirgiovanni" userId="cd2166b1bd31ac3f" providerId="Windows Live" clId="Web-{D68C0736-17FE-434E-BFD6-F7F726057BA5}" dt="2023-05-14T17:45:28.114" v="222"/>
        <pc:sldMkLst>
          <pc:docMk/>
          <pc:sldMk cId="2056705718" sldId="259"/>
        </pc:sldMkLst>
      </pc:sldChg>
      <pc:sldChg chg="addSp modSp">
        <pc:chgData name="Massimiliano Sirgiovanni" userId="cd2166b1bd31ac3f" providerId="Windows Live" clId="Web-{D68C0736-17FE-434E-BFD6-F7F726057BA5}" dt="2023-05-14T18:56:54.213" v="744" actId="1076"/>
        <pc:sldMkLst>
          <pc:docMk/>
          <pc:sldMk cId="1199245841" sldId="263"/>
        </pc:sldMkLst>
        <pc:picChg chg="add mod">
          <ac:chgData name="Massimiliano Sirgiovanni" userId="cd2166b1bd31ac3f" providerId="Windows Live" clId="Web-{D68C0736-17FE-434E-BFD6-F7F726057BA5}" dt="2023-05-14T18:56:54.213" v="744" actId="1076"/>
          <ac:picMkLst>
            <pc:docMk/>
            <pc:sldMk cId="1199245841" sldId="263"/>
            <ac:picMk id="3" creationId="{0E8E9D18-52F9-1170-E987-14EC7CD7B895}"/>
          </ac:picMkLst>
        </pc:picChg>
      </pc:sldChg>
      <pc:sldChg chg="ord">
        <pc:chgData name="Massimiliano Sirgiovanni" userId="cd2166b1bd31ac3f" providerId="Windows Live" clId="Web-{D68C0736-17FE-434E-BFD6-F7F726057BA5}" dt="2023-05-14T17:42:26.734" v="199"/>
        <pc:sldMkLst>
          <pc:docMk/>
          <pc:sldMk cId="3173895079" sldId="264"/>
        </pc:sldMkLst>
      </pc:sldChg>
      <pc:sldChg chg="addSp modSp">
        <pc:chgData name="Massimiliano Sirgiovanni" userId="cd2166b1bd31ac3f" providerId="Windows Live" clId="Web-{D68C0736-17FE-434E-BFD6-F7F726057BA5}" dt="2023-05-14T18:41:35.482" v="314" actId="20577"/>
        <pc:sldMkLst>
          <pc:docMk/>
          <pc:sldMk cId="3853656641" sldId="265"/>
        </pc:sldMkLst>
        <pc:spChg chg="mod">
          <ac:chgData name="Massimiliano Sirgiovanni" userId="cd2166b1bd31ac3f" providerId="Windows Live" clId="Web-{D68C0736-17FE-434E-BFD6-F7F726057BA5}" dt="2023-05-14T18:41:35.482" v="314" actId="20577"/>
          <ac:spMkLst>
            <pc:docMk/>
            <pc:sldMk cId="3853656641" sldId="265"/>
            <ac:spMk id="2" creationId="{9712654D-A26A-C1AD-613E-B14EB755D1C0}"/>
          </ac:spMkLst>
        </pc:spChg>
        <pc:graphicFrameChg chg="mod">
          <ac:chgData name="Massimiliano Sirgiovanni" userId="cd2166b1bd31ac3f" providerId="Windows Live" clId="Web-{D68C0736-17FE-434E-BFD6-F7F726057BA5}" dt="2023-05-14T15:54:06.851" v="47" actId="1076"/>
          <ac:graphicFrameMkLst>
            <pc:docMk/>
            <pc:sldMk cId="3853656641" sldId="265"/>
            <ac:graphicFrameMk id="14" creationId="{59BBBF1B-0093-E3A1-36B2-7A10F52258E5}"/>
          </ac:graphicFrameMkLst>
        </pc:graphicFrameChg>
        <pc:picChg chg="add mod modCrop">
          <ac:chgData name="Massimiliano Sirgiovanni" userId="cd2166b1bd31ac3f" providerId="Windows Live" clId="Web-{D68C0736-17FE-434E-BFD6-F7F726057BA5}" dt="2023-05-14T16:18:30.254" v="72" actId="1076"/>
          <ac:picMkLst>
            <pc:docMk/>
            <pc:sldMk cId="3853656641" sldId="265"/>
            <ac:picMk id="3" creationId="{C71743CC-2A46-DFD4-9607-6CAC9C155069}"/>
          </ac:picMkLst>
        </pc:picChg>
      </pc:sldChg>
      <pc:sldChg chg="addSp modSp">
        <pc:chgData name="Massimiliano Sirgiovanni" userId="cd2166b1bd31ac3f" providerId="Windows Live" clId="Web-{D68C0736-17FE-434E-BFD6-F7F726057BA5}" dt="2023-05-14T18:53:23.050" v="741" actId="1076"/>
        <pc:sldMkLst>
          <pc:docMk/>
          <pc:sldMk cId="1823483096" sldId="266"/>
        </pc:sldMkLst>
        <pc:spChg chg="add mod">
          <ac:chgData name="Massimiliano Sirgiovanni" userId="cd2166b1bd31ac3f" providerId="Windows Live" clId="Web-{D68C0736-17FE-434E-BFD6-F7F726057BA5}" dt="2023-05-14T18:41:56.264" v="315" actId="20577"/>
          <ac:spMkLst>
            <pc:docMk/>
            <pc:sldMk cId="1823483096" sldId="266"/>
            <ac:spMk id="2" creationId="{83AF1A77-C585-8E8C-DC18-5C0824069B54}"/>
          </ac:spMkLst>
        </pc:spChg>
        <pc:spChg chg="add mod">
          <ac:chgData name="Massimiliano Sirgiovanni" userId="cd2166b1bd31ac3f" providerId="Windows Live" clId="Web-{D68C0736-17FE-434E-BFD6-F7F726057BA5}" dt="2023-05-14T18:51:08.843" v="701" actId="1076"/>
          <ac:spMkLst>
            <pc:docMk/>
            <pc:sldMk cId="1823483096" sldId="266"/>
            <ac:spMk id="4" creationId="{B0DA4431-71E8-5136-5DEA-3030FA894780}"/>
          </ac:spMkLst>
        </pc:spChg>
        <pc:spChg chg="add mod">
          <ac:chgData name="Massimiliano Sirgiovanni" userId="cd2166b1bd31ac3f" providerId="Windows Live" clId="Web-{D68C0736-17FE-434E-BFD6-F7F726057BA5}" dt="2023-05-14T18:51:17.250" v="705" actId="20577"/>
          <ac:spMkLst>
            <pc:docMk/>
            <pc:sldMk cId="1823483096" sldId="266"/>
            <ac:spMk id="5" creationId="{198A29B1-E60B-1A7F-B417-E6D4AF828CB7}"/>
          </ac:spMkLst>
        </pc:spChg>
        <pc:spChg chg="add mod">
          <ac:chgData name="Massimiliano Sirgiovanni" userId="cd2166b1bd31ac3f" providerId="Windows Live" clId="Web-{D68C0736-17FE-434E-BFD6-F7F726057BA5}" dt="2023-05-14T18:51:46.719" v="727" actId="20577"/>
          <ac:spMkLst>
            <pc:docMk/>
            <pc:sldMk cId="1823483096" sldId="266"/>
            <ac:spMk id="6" creationId="{CA0F8C03-50B8-C11D-2B29-4E945DB91FB7}"/>
          </ac:spMkLst>
        </pc:spChg>
        <pc:cxnChg chg="add mod">
          <ac:chgData name="Massimiliano Sirgiovanni" userId="cd2166b1bd31ac3f" providerId="Windows Live" clId="Web-{D68C0736-17FE-434E-BFD6-F7F726057BA5}" dt="2023-05-14T18:52:42.971" v="735" actId="14100"/>
          <ac:cxnSpMkLst>
            <pc:docMk/>
            <pc:sldMk cId="1823483096" sldId="266"/>
            <ac:cxnSpMk id="7" creationId="{31A449F6-0DF8-51F6-3AB3-F7B63DD25EDC}"/>
          </ac:cxnSpMkLst>
        </pc:cxnChg>
        <pc:cxnChg chg="add mod">
          <ac:chgData name="Massimiliano Sirgiovanni" userId="cd2166b1bd31ac3f" providerId="Windows Live" clId="Web-{D68C0736-17FE-434E-BFD6-F7F726057BA5}" dt="2023-05-14T18:52:51.393" v="737" actId="1076"/>
          <ac:cxnSpMkLst>
            <pc:docMk/>
            <pc:sldMk cId="1823483096" sldId="266"/>
            <ac:cxnSpMk id="8" creationId="{E0ABADB1-D1A3-C63F-8B9F-E671DAAD9122}"/>
          </ac:cxnSpMkLst>
        </pc:cxnChg>
        <pc:cxnChg chg="add mod">
          <ac:chgData name="Massimiliano Sirgiovanni" userId="cd2166b1bd31ac3f" providerId="Windows Live" clId="Web-{D68C0736-17FE-434E-BFD6-F7F726057BA5}" dt="2023-05-14T18:53:00.315" v="739" actId="1076"/>
          <ac:cxnSpMkLst>
            <pc:docMk/>
            <pc:sldMk cId="1823483096" sldId="266"/>
            <ac:cxnSpMk id="9" creationId="{D55FCD67-8626-A0A3-766E-BD46E3FEA3A2}"/>
          </ac:cxnSpMkLst>
        </pc:cxnChg>
        <pc:cxnChg chg="add mod">
          <ac:chgData name="Massimiliano Sirgiovanni" userId="cd2166b1bd31ac3f" providerId="Windows Live" clId="Web-{D68C0736-17FE-434E-BFD6-F7F726057BA5}" dt="2023-05-14T18:53:23.050" v="741" actId="1076"/>
          <ac:cxnSpMkLst>
            <pc:docMk/>
            <pc:sldMk cId="1823483096" sldId="266"/>
            <ac:cxnSpMk id="10" creationId="{84733E12-672C-D3C6-8609-3FA5ADC1A310}"/>
          </ac:cxnSpMkLst>
        </pc:cxnChg>
      </pc:sldChg>
      <pc:sldChg chg="addSp modSp ord">
        <pc:chgData name="Massimiliano Sirgiovanni" userId="cd2166b1bd31ac3f" providerId="Windows Live" clId="Web-{D68C0736-17FE-434E-BFD6-F7F726057BA5}" dt="2023-05-14T17:41:45.717" v="198"/>
        <pc:sldMkLst>
          <pc:docMk/>
          <pc:sldMk cId="742781218" sldId="267"/>
        </pc:sldMkLst>
        <pc:spChg chg="add mod">
          <ac:chgData name="Massimiliano Sirgiovanni" userId="cd2166b1bd31ac3f" providerId="Windows Live" clId="Web-{D68C0736-17FE-434E-BFD6-F7F726057BA5}" dt="2023-05-14T16:52:20.037" v="197" actId="20577"/>
          <ac:spMkLst>
            <pc:docMk/>
            <pc:sldMk cId="742781218" sldId="267"/>
            <ac:spMk id="3" creationId="{01515A70-B8F7-8A8F-824D-66ABED78D672}"/>
          </ac:spMkLst>
        </pc:spChg>
        <pc:spChg chg="add mod">
          <ac:chgData name="Massimiliano Sirgiovanni" userId="cd2166b1bd31ac3f" providerId="Windows Live" clId="Web-{D68C0736-17FE-434E-BFD6-F7F726057BA5}" dt="2023-05-14T16:38:42.930" v="147" actId="14100"/>
          <ac:spMkLst>
            <pc:docMk/>
            <pc:sldMk cId="742781218" sldId="267"/>
            <ac:spMk id="4" creationId="{280E7FE8-8591-C15E-0B80-CE555DC76F41}"/>
          </ac:spMkLst>
        </pc:spChg>
        <pc:picChg chg="mod">
          <ac:chgData name="Massimiliano Sirgiovanni" userId="cd2166b1bd31ac3f" providerId="Windows Live" clId="Web-{D68C0736-17FE-434E-BFD6-F7F726057BA5}" dt="2023-05-14T16:38:38.836" v="146" actId="1076"/>
          <ac:picMkLst>
            <pc:docMk/>
            <pc:sldMk cId="742781218" sldId="267"/>
            <ac:picMk id="2" creationId="{CA30262C-A4E5-8C85-E487-440D9E5335FD}"/>
          </ac:picMkLst>
        </pc:picChg>
      </pc:sldChg>
      <pc:sldChg chg="addSp delSp modSp mod setClrOvrMap">
        <pc:chgData name="Massimiliano Sirgiovanni" userId="cd2166b1bd31ac3f" providerId="Windows Live" clId="Web-{D68C0736-17FE-434E-BFD6-F7F726057BA5}" dt="2023-05-14T17:43:23.251" v="204"/>
        <pc:sldMkLst>
          <pc:docMk/>
          <pc:sldMk cId="1301610240" sldId="268"/>
        </pc:sldMkLst>
        <pc:spChg chg="mod">
          <ac:chgData name="Massimiliano Sirgiovanni" userId="cd2166b1bd31ac3f" providerId="Windows Live" clId="Web-{D68C0736-17FE-434E-BFD6-F7F726057BA5}" dt="2023-05-14T17:43:23.251" v="204"/>
          <ac:spMkLst>
            <pc:docMk/>
            <pc:sldMk cId="1301610240" sldId="268"/>
            <ac:spMk id="2" creationId="{0FC74FA9-EFF1-C7FA-03EF-6474A953200D}"/>
          </ac:spMkLst>
        </pc:spChg>
        <pc:spChg chg="del">
          <ac:chgData name="Massimiliano Sirgiovanni" userId="cd2166b1bd31ac3f" providerId="Windows Live" clId="Web-{D68C0736-17FE-434E-BFD6-F7F726057BA5}" dt="2023-05-14T17:43:23.251" v="204"/>
          <ac:spMkLst>
            <pc:docMk/>
            <pc:sldMk cId="1301610240" sldId="268"/>
            <ac:spMk id="20" creationId="{6CC7D015-0DD8-420F-A568-AC4FEDC41251}"/>
          </ac:spMkLst>
        </pc:spChg>
        <pc:spChg chg="del">
          <ac:chgData name="Massimiliano Sirgiovanni" userId="cd2166b1bd31ac3f" providerId="Windows Live" clId="Web-{D68C0736-17FE-434E-BFD6-F7F726057BA5}" dt="2023-05-14T17:43:23.251" v="204"/>
          <ac:spMkLst>
            <pc:docMk/>
            <pc:sldMk cId="1301610240" sldId="268"/>
            <ac:spMk id="21" creationId="{DC595556-C814-4F1F-B0E5-71812F38A8CD}"/>
          </ac:spMkLst>
        </pc:spChg>
        <pc:spChg chg="del">
          <ac:chgData name="Massimiliano Sirgiovanni" userId="cd2166b1bd31ac3f" providerId="Windows Live" clId="Web-{D68C0736-17FE-434E-BFD6-F7F726057BA5}" dt="2023-05-14T16:44:18.667" v="166"/>
          <ac:spMkLst>
            <pc:docMk/>
            <pc:sldMk cId="1301610240" sldId="268"/>
            <ac:spMk id="22" creationId="{26252421-4B37-EA91-6DBB-6B25D8E1B0AF}"/>
          </ac:spMkLst>
        </pc:spChg>
        <pc:spChg chg="add">
          <ac:chgData name="Massimiliano Sirgiovanni" userId="cd2166b1bd31ac3f" providerId="Windows Live" clId="Web-{D68C0736-17FE-434E-BFD6-F7F726057BA5}" dt="2023-05-14T17:43:23.251" v="204"/>
          <ac:spMkLst>
            <pc:docMk/>
            <pc:sldMk cId="1301610240" sldId="268"/>
            <ac:spMk id="26" creationId="{8A95209C-5275-4E15-8EA7-7F42980ABF2D}"/>
          </ac:spMkLst>
        </pc:spChg>
        <pc:spChg chg="add">
          <ac:chgData name="Massimiliano Sirgiovanni" userId="cd2166b1bd31ac3f" providerId="Windows Live" clId="Web-{D68C0736-17FE-434E-BFD6-F7F726057BA5}" dt="2023-05-14T17:43:23.251" v="204"/>
          <ac:spMkLst>
            <pc:docMk/>
            <pc:sldMk cId="1301610240" sldId="268"/>
            <ac:spMk id="28" creationId="{4F2ED431-E304-4FF0-9F4E-032783C9D612}"/>
          </ac:spMkLst>
        </pc:spChg>
        <pc:spChg chg="add">
          <ac:chgData name="Massimiliano Sirgiovanni" userId="cd2166b1bd31ac3f" providerId="Windows Live" clId="Web-{D68C0736-17FE-434E-BFD6-F7F726057BA5}" dt="2023-05-14T17:43:23.251" v="204"/>
          <ac:spMkLst>
            <pc:docMk/>
            <pc:sldMk cId="1301610240" sldId="268"/>
            <ac:spMk id="30" creationId="{4E87FCFB-2CCE-460D-B3DD-557C8BD1B94A}"/>
          </ac:spMkLst>
        </pc:spChg>
        <pc:picChg chg="mod">
          <ac:chgData name="Massimiliano Sirgiovanni" userId="cd2166b1bd31ac3f" providerId="Windows Live" clId="Web-{D68C0736-17FE-434E-BFD6-F7F726057BA5}" dt="2023-05-14T17:43:23.251" v="204"/>
          <ac:picMkLst>
            <pc:docMk/>
            <pc:sldMk cId="1301610240" sldId="268"/>
            <ac:picMk id="4" creationId="{8899D656-0B1A-0E7A-892D-199928C3E21E}"/>
          </ac:picMkLst>
        </pc:picChg>
      </pc:sldChg>
      <pc:sldChg chg="addSp delSp modSp new mod setBg addAnim setClrOvrMap">
        <pc:chgData name="Massimiliano Sirgiovanni" userId="cd2166b1bd31ac3f" providerId="Windows Live" clId="Web-{D68C0736-17FE-434E-BFD6-F7F726057BA5}" dt="2023-05-14T17:44:56.910" v="221" actId="1076"/>
        <pc:sldMkLst>
          <pc:docMk/>
          <pc:sldMk cId="365346409" sldId="269"/>
        </pc:sldMkLst>
        <pc:spChg chg="mod ord">
          <ac:chgData name="Massimiliano Sirgiovanni" userId="cd2166b1bd31ac3f" providerId="Windows Live" clId="Web-{D68C0736-17FE-434E-BFD6-F7F726057BA5}" dt="2023-05-14T17:44:56.910" v="221" actId="1076"/>
          <ac:spMkLst>
            <pc:docMk/>
            <pc:sldMk cId="365346409" sldId="269"/>
            <ac:spMk id="2" creationId="{63A68D20-0EC0-9D2E-CDC5-748750C12958}"/>
          </ac:spMkLst>
        </pc:spChg>
        <pc:spChg chg="del">
          <ac:chgData name="Massimiliano Sirgiovanni" userId="cd2166b1bd31ac3f" providerId="Windows Live" clId="Web-{D68C0736-17FE-434E-BFD6-F7F726057BA5}" dt="2023-05-14T16:41:15.970" v="149"/>
          <ac:spMkLst>
            <pc:docMk/>
            <pc:sldMk cId="365346409" sldId="269"/>
            <ac:spMk id="3" creationId="{5A80E30E-54E7-7EEE-685F-23ACEAC50B52}"/>
          </ac:spMkLst>
        </pc:spChg>
        <pc:spChg chg="add del mod">
          <ac:chgData name="Massimiliano Sirgiovanni" userId="cd2166b1bd31ac3f" providerId="Windows Live" clId="Web-{D68C0736-17FE-434E-BFD6-F7F726057BA5}" dt="2023-05-14T16:42:57.850" v="164"/>
          <ac:spMkLst>
            <pc:docMk/>
            <pc:sldMk cId="365346409" sldId="269"/>
            <ac:spMk id="8" creationId="{9C686BED-7EAD-8092-F528-8EBA12DF31EF}"/>
          </ac:spMkLst>
        </pc:spChg>
        <pc:spChg chg="add del">
          <ac:chgData name="Massimiliano Sirgiovanni" userId="cd2166b1bd31ac3f" providerId="Windows Live" clId="Web-{D68C0736-17FE-434E-BFD6-F7F726057BA5}" dt="2023-05-14T17:44:50.675" v="219"/>
          <ac:spMkLst>
            <pc:docMk/>
            <pc:sldMk cId="365346409" sldId="269"/>
            <ac:spMk id="11" creationId="{C0A1ED06-4733-4020-9C60-81D4D801408D}"/>
          </ac:spMkLst>
        </pc:spChg>
        <pc:spChg chg="add del">
          <ac:chgData name="Massimiliano Sirgiovanni" userId="cd2166b1bd31ac3f" providerId="Windows Live" clId="Web-{D68C0736-17FE-434E-BFD6-F7F726057BA5}" dt="2023-05-14T17:44:50.675" v="219"/>
          <ac:spMkLst>
            <pc:docMk/>
            <pc:sldMk cId="365346409" sldId="269"/>
            <ac:spMk id="13" creationId="{B0CA3509-3AF9-45FE-93ED-57BB5D5E8E07}"/>
          </ac:spMkLst>
        </pc:spChg>
        <pc:spChg chg="add">
          <ac:chgData name="Massimiliano Sirgiovanni" userId="cd2166b1bd31ac3f" providerId="Windows Live" clId="Web-{D68C0736-17FE-434E-BFD6-F7F726057BA5}" dt="2023-05-14T17:44:50.675" v="219"/>
          <ac:spMkLst>
            <pc:docMk/>
            <pc:sldMk cId="365346409" sldId="269"/>
            <ac:spMk id="18" creationId="{8A95209C-5275-4E15-8EA7-7F42980ABF2D}"/>
          </ac:spMkLst>
        </pc:spChg>
        <pc:spChg chg="add">
          <ac:chgData name="Massimiliano Sirgiovanni" userId="cd2166b1bd31ac3f" providerId="Windows Live" clId="Web-{D68C0736-17FE-434E-BFD6-F7F726057BA5}" dt="2023-05-14T17:44:50.675" v="219"/>
          <ac:spMkLst>
            <pc:docMk/>
            <pc:sldMk cId="365346409" sldId="269"/>
            <ac:spMk id="20" creationId="{4F2ED431-E304-4FF0-9F4E-032783C9D612}"/>
          </ac:spMkLst>
        </pc:spChg>
        <pc:spChg chg="add">
          <ac:chgData name="Massimiliano Sirgiovanni" userId="cd2166b1bd31ac3f" providerId="Windows Live" clId="Web-{D68C0736-17FE-434E-BFD6-F7F726057BA5}" dt="2023-05-14T17:44:50.675" v="219"/>
          <ac:spMkLst>
            <pc:docMk/>
            <pc:sldMk cId="365346409" sldId="269"/>
            <ac:spMk id="22" creationId="{4E87FCFB-2CCE-460D-B3DD-557C8BD1B94A}"/>
          </ac:spMkLst>
        </pc:spChg>
        <pc:picChg chg="add mod ord">
          <ac:chgData name="Massimiliano Sirgiovanni" userId="cd2166b1bd31ac3f" providerId="Windows Live" clId="Web-{D68C0736-17FE-434E-BFD6-F7F726057BA5}" dt="2023-05-14T17:44:50.675" v="219"/>
          <ac:picMkLst>
            <pc:docMk/>
            <pc:sldMk cId="365346409" sldId="269"/>
            <ac:picMk id="4" creationId="{2C384FB6-36D2-8B05-F3A0-704E90602DA3}"/>
          </ac:picMkLst>
        </pc:picChg>
      </pc:sldChg>
      <pc:sldChg chg="addSp delSp modSp new mod setBg addAnim setClrOvrMap">
        <pc:chgData name="Massimiliano Sirgiovanni" userId="cd2166b1bd31ac3f" providerId="Windows Live" clId="Web-{D68C0736-17FE-434E-BFD6-F7F726057BA5}" dt="2023-05-14T17:44:42.738" v="218" actId="20577"/>
        <pc:sldMkLst>
          <pc:docMk/>
          <pc:sldMk cId="1929558372" sldId="270"/>
        </pc:sldMkLst>
        <pc:spChg chg="mod ord">
          <ac:chgData name="Massimiliano Sirgiovanni" userId="cd2166b1bd31ac3f" providerId="Windows Live" clId="Web-{D68C0736-17FE-434E-BFD6-F7F726057BA5}" dt="2023-05-14T17:44:42.738" v="218" actId="20577"/>
          <ac:spMkLst>
            <pc:docMk/>
            <pc:sldMk cId="1929558372" sldId="270"/>
            <ac:spMk id="2" creationId="{86186D85-3A52-4E23-0B43-04DC8A5E1169}"/>
          </ac:spMkLst>
        </pc:spChg>
        <pc:spChg chg="del">
          <ac:chgData name="Massimiliano Sirgiovanni" userId="cd2166b1bd31ac3f" providerId="Windows Live" clId="Web-{D68C0736-17FE-434E-BFD6-F7F726057BA5}" dt="2023-05-14T17:42:49.609" v="201"/>
          <ac:spMkLst>
            <pc:docMk/>
            <pc:sldMk cId="1929558372" sldId="270"/>
            <ac:spMk id="3" creationId="{6DF829B3-D597-1A80-131E-ECBE45F700BA}"/>
          </ac:spMkLst>
        </pc:spChg>
        <pc:spChg chg="add del">
          <ac:chgData name="Massimiliano Sirgiovanni" userId="cd2166b1bd31ac3f" providerId="Windows Live" clId="Web-{D68C0736-17FE-434E-BFD6-F7F726057BA5}" dt="2023-05-14T17:43:07.829" v="203"/>
          <ac:spMkLst>
            <pc:docMk/>
            <pc:sldMk cId="1929558372" sldId="270"/>
            <ac:spMk id="8" creationId="{4A0091D7-986A-F308-B977-E43653344AA2}"/>
          </ac:spMkLst>
        </pc:spChg>
        <pc:spChg chg="add del">
          <ac:chgData name="Massimiliano Sirgiovanni" userId="cd2166b1bd31ac3f" providerId="Windows Live" clId="Web-{D68C0736-17FE-434E-BFD6-F7F726057BA5}" dt="2023-05-14T17:43:43.127" v="207"/>
          <ac:spMkLst>
            <pc:docMk/>
            <pc:sldMk cId="1929558372" sldId="270"/>
            <ac:spMk id="11" creationId="{56688E73-49B9-4052-A836-D248C825D70D}"/>
          </ac:spMkLst>
        </pc:spChg>
        <pc:spChg chg="add del">
          <ac:chgData name="Massimiliano Sirgiovanni" userId="cd2166b1bd31ac3f" providerId="Windows Live" clId="Web-{D68C0736-17FE-434E-BFD6-F7F726057BA5}" dt="2023-05-14T17:43:43.127" v="207"/>
          <ac:spMkLst>
            <pc:docMk/>
            <pc:sldMk cId="1929558372" sldId="270"/>
            <ac:spMk id="13" creationId="{5B6AEE0C-07FE-4154-BC7C-2F20530BC556}"/>
          </ac:spMkLst>
        </pc:spChg>
        <pc:spChg chg="add del">
          <ac:chgData name="Massimiliano Sirgiovanni" userId="cd2166b1bd31ac3f" providerId="Windows Live" clId="Web-{D68C0736-17FE-434E-BFD6-F7F726057BA5}" dt="2023-05-14T17:44:00.143" v="211"/>
          <ac:spMkLst>
            <pc:docMk/>
            <pc:sldMk cId="1929558372" sldId="270"/>
            <ac:spMk id="18" creationId="{8A95209C-5275-4E15-8EA7-7F42980ABF2D}"/>
          </ac:spMkLst>
        </pc:spChg>
        <pc:spChg chg="add del">
          <ac:chgData name="Massimiliano Sirgiovanni" userId="cd2166b1bd31ac3f" providerId="Windows Live" clId="Web-{D68C0736-17FE-434E-BFD6-F7F726057BA5}" dt="2023-05-14T17:44:00.143" v="211"/>
          <ac:spMkLst>
            <pc:docMk/>
            <pc:sldMk cId="1929558372" sldId="270"/>
            <ac:spMk id="20" creationId="{4F2ED431-E304-4FF0-9F4E-032783C9D612}"/>
          </ac:spMkLst>
        </pc:spChg>
        <pc:spChg chg="add del">
          <ac:chgData name="Massimiliano Sirgiovanni" userId="cd2166b1bd31ac3f" providerId="Windows Live" clId="Web-{D68C0736-17FE-434E-BFD6-F7F726057BA5}" dt="2023-05-14T17:44:00.143" v="211"/>
          <ac:spMkLst>
            <pc:docMk/>
            <pc:sldMk cId="1929558372" sldId="270"/>
            <ac:spMk id="22" creationId="{4E87FCFB-2CCE-460D-B3DD-557C8BD1B94A}"/>
          </ac:spMkLst>
        </pc:spChg>
        <pc:spChg chg="add">
          <ac:chgData name="Massimiliano Sirgiovanni" userId="cd2166b1bd31ac3f" providerId="Windows Live" clId="Web-{D68C0736-17FE-434E-BFD6-F7F726057BA5}" dt="2023-05-14T17:44:00.143" v="211"/>
          <ac:spMkLst>
            <pc:docMk/>
            <pc:sldMk cId="1929558372" sldId="270"/>
            <ac:spMk id="27" creationId="{8A95209C-5275-4E15-8EA7-7F42980ABF2D}"/>
          </ac:spMkLst>
        </pc:spChg>
        <pc:spChg chg="add">
          <ac:chgData name="Massimiliano Sirgiovanni" userId="cd2166b1bd31ac3f" providerId="Windows Live" clId="Web-{D68C0736-17FE-434E-BFD6-F7F726057BA5}" dt="2023-05-14T17:44:00.143" v="211"/>
          <ac:spMkLst>
            <pc:docMk/>
            <pc:sldMk cId="1929558372" sldId="270"/>
            <ac:spMk id="29" creationId="{4F2ED431-E304-4FF0-9F4E-032783C9D612}"/>
          </ac:spMkLst>
        </pc:spChg>
        <pc:spChg chg="add">
          <ac:chgData name="Massimiliano Sirgiovanni" userId="cd2166b1bd31ac3f" providerId="Windows Live" clId="Web-{D68C0736-17FE-434E-BFD6-F7F726057BA5}" dt="2023-05-14T17:44:00.143" v="211"/>
          <ac:spMkLst>
            <pc:docMk/>
            <pc:sldMk cId="1929558372" sldId="270"/>
            <ac:spMk id="31" creationId="{4E87FCFB-2CCE-460D-B3DD-557C8BD1B94A}"/>
          </ac:spMkLst>
        </pc:spChg>
        <pc:picChg chg="add mod ord">
          <ac:chgData name="Massimiliano Sirgiovanni" userId="cd2166b1bd31ac3f" providerId="Windows Live" clId="Web-{D68C0736-17FE-434E-BFD6-F7F726057BA5}" dt="2023-05-14T17:43:43.127" v="207"/>
          <ac:picMkLst>
            <pc:docMk/>
            <pc:sldMk cId="1929558372" sldId="270"/>
            <ac:picMk id="4" creationId="{7FBB6793-0B12-0674-ABA4-317B61A9253C}"/>
          </ac:picMkLst>
        </pc:picChg>
      </pc:sldChg>
    </pc:docChg>
  </pc:docChgLst>
  <pc:docChgLst>
    <pc:chgData name="Utente guest" providerId="Windows Live" clId="Web-{6411283A-EF12-4A88-AD61-8E856F1DE7AD}"/>
    <pc:docChg chg="modSld">
      <pc:chgData name="Utente guest" userId="" providerId="Windows Live" clId="Web-{6411283A-EF12-4A88-AD61-8E856F1DE7AD}" dt="2023-05-27T10:55:38.300" v="86"/>
      <pc:docMkLst>
        <pc:docMk/>
      </pc:docMkLst>
      <pc:sldChg chg="addSp delSp modSp">
        <pc:chgData name="Utente guest" userId="" providerId="Windows Live" clId="Web-{6411283A-EF12-4A88-AD61-8E856F1DE7AD}" dt="2023-05-27T10:55:38.300" v="86"/>
        <pc:sldMkLst>
          <pc:docMk/>
          <pc:sldMk cId="1697146647" sldId="282"/>
        </pc:sldMkLst>
        <pc:spChg chg="add mod">
          <ac:chgData name="Utente guest" userId="" providerId="Windows Live" clId="Web-{6411283A-EF12-4A88-AD61-8E856F1DE7AD}" dt="2023-05-27T10:46:43.837" v="58" actId="1076"/>
          <ac:spMkLst>
            <pc:docMk/>
            <pc:sldMk cId="1697146647" sldId="282"/>
            <ac:spMk id="4" creationId="{80F8C114-21AB-3B71-3C34-A64E1A5C6EDF}"/>
          </ac:spMkLst>
        </pc:spChg>
        <pc:spChg chg="mod">
          <ac:chgData name="Utente guest" userId="" providerId="Windows Live" clId="Web-{6411283A-EF12-4A88-AD61-8E856F1DE7AD}" dt="2023-05-27T10:49:59.539" v="84" actId="20577"/>
          <ac:spMkLst>
            <pc:docMk/>
            <pc:sldMk cId="1697146647" sldId="282"/>
            <ac:spMk id="4" creationId="{FE161355-12A6-D3B4-D483-83F0698C8537}"/>
          </ac:spMkLst>
        </pc:spChg>
        <pc:spChg chg="add del mod">
          <ac:chgData name="Utente guest" userId="" providerId="Windows Live" clId="Web-{6411283A-EF12-4A88-AD61-8E856F1DE7AD}" dt="2023-05-27T10:46:52.791" v="62"/>
          <ac:spMkLst>
            <pc:docMk/>
            <pc:sldMk cId="1697146647" sldId="282"/>
            <ac:spMk id="12" creationId="{7E0F9927-8E6B-B82D-69A0-B34F1A53DE69}"/>
          </ac:spMkLst>
        </pc:spChg>
        <pc:spChg chg="add mod">
          <ac:chgData name="Utente guest" userId="" providerId="Windows Live" clId="Web-{6411283A-EF12-4A88-AD61-8E856F1DE7AD}" dt="2023-05-27T10:47:10.323" v="67" actId="20577"/>
          <ac:spMkLst>
            <pc:docMk/>
            <pc:sldMk cId="1697146647" sldId="282"/>
            <ac:spMk id="13" creationId="{15A985F9-9ACD-D312-18ED-83E311EFF8AB}"/>
          </ac:spMkLst>
        </pc:spChg>
        <pc:spChg chg="add del mod">
          <ac:chgData name="Utente guest" userId="" providerId="Windows Live" clId="Web-{6411283A-EF12-4A88-AD61-8E856F1DE7AD}" dt="2023-05-27T10:47:35.200" v="71"/>
          <ac:spMkLst>
            <pc:docMk/>
            <pc:sldMk cId="1697146647" sldId="282"/>
            <ac:spMk id="14" creationId="{63D816EC-7F5A-8AFD-606D-D1DDAE5BD528}"/>
          </ac:spMkLst>
        </pc:spChg>
        <pc:spChg chg="add mod">
          <ac:chgData name="Utente guest" userId="" providerId="Windows Live" clId="Web-{6411283A-EF12-4A88-AD61-8E856F1DE7AD}" dt="2023-05-27T10:47:45.998" v="73" actId="20577"/>
          <ac:spMkLst>
            <pc:docMk/>
            <pc:sldMk cId="1697146647" sldId="282"/>
            <ac:spMk id="16" creationId="{4113920C-2E06-2DF9-FD91-03024D20D1B6}"/>
          </ac:spMkLst>
        </pc:spChg>
        <pc:spChg chg="add mod">
          <ac:chgData name="Utente guest" userId="" providerId="Windows Live" clId="Web-{6411283A-EF12-4A88-AD61-8E856F1DE7AD}" dt="2023-05-27T10:48:48.971" v="79" actId="20577"/>
          <ac:spMkLst>
            <pc:docMk/>
            <pc:sldMk cId="1697146647" sldId="282"/>
            <ac:spMk id="17" creationId="{EB34A7C3-7379-F24F-FDC7-C729FC748BF7}"/>
          </ac:spMkLst>
        </pc:spChg>
        <pc:spChg chg="add mod">
          <ac:chgData name="Utente guest" userId="" providerId="Windows Live" clId="Web-{6411283A-EF12-4A88-AD61-8E856F1DE7AD}" dt="2023-05-27T10:55:38.300" v="86"/>
          <ac:spMkLst>
            <pc:docMk/>
            <pc:sldMk cId="1697146647" sldId="282"/>
            <ac:spMk id="18" creationId="{CFFD9FF2-5173-A404-0705-1547F5A4CBB7}"/>
          </ac:spMkLst>
        </pc:spChg>
        <pc:cxnChg chg="add del">
          <ac:chgData name="Utente guest" userId="" providerId="Windows Live" clId="Web-{6411283A-EF12-4A88-AD61-8E856F1DE7AD}" dt="2023-05-27T10:44:34.749" v="47"/>
          <ac:cxnSpMkLst>
            <pc:docMk/>
            <pc:sldMk cId="1697146647" sldId="282"/>
            <ac:cxnSpMk id="6" creationId="{793F0ADF-1E40-6D75-3809-AB2F724CFDD8}"/>
          </ac:cxnSpMkLst>
        </pc:cxnChg>
        <pc:cxnChg chg="add del mod">
          <ac:chgData name="Utente guest" userId="" providerId="Windows Live" clId="Web-{6411283A-EF12-4A88-AD61-8E856F1DE7AD}" dt="2023-05-27T10:44:32.499" v="46"/>
          <ac:cxnSpMkLst>
            <pc:docMk/>
            <pc:sldMk cId="1697146647" sldId="282"/>
            <ac:cxnSpMk id="7" creationId="{75235607-6FD4-B4F7-F3B6-75D601F653FE}"/>
          </ac:cxnSpMkLst>
        </pc:cxnChg>
        <pc:cxnChg chg="add mod">
          <ac:chgData name="Utente guest" userId="" providerId="Windows Live" clId="Web-{6411283A-EF12-4A88-AD61-8E856F1DE7AD}" dt="2023-05-27T10:45:11.814" v="54" actId="1076"/>
          <ac:cxnSpMkLst>
            <pc:docMk/>
            <pc:sldMk cId="1697146647" sldId="282"/>
            <ac:cxnSpMk id="10" creationId="{082DD73A-173C-F0D0-385D-6E18BB2CF7FF}"/>
          </ac:cxnSpMkLst>
        </pc:cxnChg>
      </pc:sldChg>
      <pc:sldChg chg="addSp modSp">
        <pc:chgData name="Utente guest" userId="" providerId="Windows Live" clId="Web-{6411283A-EF12-4A88-AD61-8E856F1DE7AD}" dt="2023-05-27T10:02:21.754" v="17" actId="20577"/>
        <pc:sldMkLst>
          <pc:docMk/>
          <pc:sldMk cId="1713541169" sldId="287"/>
        </pc:sldMkLst>
        <pc:spChg chg="add mod">
          <ac:chgData name="Utente guest" userId="" providerId="Windows Live" clId="Web-{6411283A-EF12-4A88-AD61-8E856F1DE7AD}" dt="2023-05-27T10:02:21.754" v="17" actId="20577"/>
          <ac:spMkLst>
            <pc:docMk/>
            <pc:sldMk cId="1713541169" sldId="287"/>
            <ac:spMk id="8" creationId="{13A450C3-6348-A695-0ED7-125CBDC21AF1}"/>
          </ac:spMkLst>
        </pc:spChg>
      </pc:sldChg>
      <pc:sldChg chg="addSp modSp">
        <pc:chgData name="Utente guest" userId="" providerId="Windows Live" clId="Web-{6411283A-EF12-4A88-AD61-8E856F1DE7AD}" dt="2023-05-27T09:50:16.528" v="0"/>
        <pc:sldMkLst>
          <pc:docMk/>
          <pc:sldMk cId="3820487761" sldId="288"/>
        </pc:sldMkLst>
        <pc:picChg chg="add mod">
          <ac:chgData name="Utente guest" userId="" providerId="Windows Live" clId="Web-{6411283A-EF12-4A88-AD61-8E856F1DE7AD}" dt="2023-05-27T09:50:16.528" v="0"/>
          <ac:picMkLst>
            <pc:docMk/>
            <pc:sldMk cId="3820487761" sldId="288"/>
            <ac:picMk id="2" creationId="{ABF9E9B1-3533-B55D-07BB-DE4E99DA8CDD}"/>
          </ac:picMkLst>
        </pc:picChg>
      </pc:sldChg>
      <pc:sldChg chg="addSp delSp modSp">
        <pc:chgData name="Utente guest" userId="" providerId="Windows Live" clId="Web-{6411283A-EF12-4A88-AD61-8E856F1DE7AD}" dt="2023-05-27T10:03:54.319" v="20" actId="1076"/>
        <pc:sldMkLst>
          <pc:docMk/>
          <pc:sldMk cId="1334981209" sldId="289"/>
        </pc:sldMkLst>
        <pc:spChg chg="del mod">
          <ac:chgData name="Utente guest" userId="" providerId="Windows Live" clId="Web-{6411283A-EF12-4A88-AD61-8E856F1DE7AD}" dt="2023-05-27T09:54:36.724" v="10"/>
          <ac:spMkLst>
            <pc:docMk/>
            <pc:sldMk cId="1334981209" sldId="289"/>
            <ac:spMk id="3" creationId="{C0C97B74-B593-C459-3A63-3126608EF42F}"/>
          </ac:spMkLst>
        </pc:spChg>
        <pc:picChg chg="add mod">
          <ac:chgData name="Utente guest" userId="" providerId="Windows Live" clId="Web-{6411283A-EF12-4A88-AD61-8E856F1DE7AD}" dt="2023-05-27T10:01:19.986" v="13" actId="1076"/>
          <ac:picMkLst>
            <pc:docMk/>
            <pc:sldMk cId="1334981209" sldId="289"/>
            <ac:picMk id="3" creationId="{7410AD90-F48F-760F-79C0-EE2CF97B4E6D}"/>
          </ac:picMkLst>
        </pc:picChg>
        <pc:picChg chg="add mod">
          <ac:chgData name="Utente guest" userId="" providerId="Windows Live" clId="Web-{6411283A-EF12-4A88-AD61-8E856F1DE7AD}" dt="2023-05-27T10:03:54.319" v="20" actId="1076"/>
          <ac:picMkLst>
            <pc:docMk/>
            <pc:sldMk cId="1334981209" sldId="289"/>
            <ac:picMk id="4" creationId="{0631DC0B-2C2E-B7D5-9537-60F61641BDB7}"/>
          </ac:picMkLst>
        </pc:picChg>
        <pc:picChg chg="add mod ord">
          <ac:chgData name="Utente guest" userId="" providerId="Windows Live" clId="Web-{6411283A-EF12-4A88-AD61-8E856F1DE7AD}" dt="2023-05-27T09:54:36.724" v="10"/>
          <ac:picMkLst>
            <pc:docMk/>
            <pc:sldMk cId="1334981209" sldId="289"/>
            <ac:picMk id="4" creationId="{2D64AA1A-8DC1-F28A-A4B5-39FBE673D9E5}"/>
          </ac:picMkLst>
        </pc:picChg>
      </pc:sldChg>
      <pc:sldChg chg="addSp modSp">
        <pc:chgData name="Utente guest" userId="" providerId="Windows Live" clId="Web-{6411283A-EF12-4A88-AD61-8E856F1DE7AD}" dt="2023-05-27T09:52:10.516" v="6" actId="1076"/>
        <pc:sldMkLst>
          <pc:docMk/>
          <pc:sldMk cId="3914788754" sldId="290"/>
        </pc:sldMkLst>
        <pc:picChg chg="mod">
          <ac:chgData name="Utente guest" userId="" providerId="Windows Live" clId="Web-{6411283A-EF12-4A88-AD61-8E856F1DE7AD}" dt="2023-05-27T09:52:10.516" v="6" actId="1076"/>
          <ac:picMkLst>
            <pc:docMk/>
            <pc:sldMk cId="3914788754" sldId="290"/>
            <ac:picMk id="4" creationId="{01782DEB-28A6-97A8-A7F6-854BB066BF33}"/>
          </ac:picMkLst>
        </pc:picChg>
        <pc:picChg chg="add mod">
          <ac:chgData name="Utente guest" userId="" providerId="Windows Live" clId="Web-{6411283A-EF12-4A88-AD61-8E856F1DE7AD}" dt="2023-05-27T09:52:08.704" v="5" actId="1076"/>
          <ac:picMkLst>
            <pc:docMk/>
            <pc:sldMk cId="3914788754" sldId="290"/>
            <ac:picMk id="5" creationId="{1AFA095A-0698-C0C6-09A1-A35B839F844B}"/>
          </ac:picMkLst>
        </pc:picChg>
      </pc:sldChg>
    </pc:docChg>
  </pc:docChgLst>
  <pc:docChgLst>
    <pc:chgData name="Utente guest" providerId="Windows Live" clId="Web-{C0E35FE4-D779-4EEB-B6C8-3EECF8B7CE54}"/>
    <pc:docChg chg="modSld sldOrd">
      <pc:chgData name="Utente guest" userId="" providerId="Windows Live" clId="Web-{C0E35FE4-D779-4EEB-B6C8-3EECF8B7CE54}" dt="2023-05-30T15:31:53.110" v="23"/>
      <pc:docMkLst>
        <pc:docMk/>
      </pc:docMkLst>
      <pc:sldChg chg="modSp">
        <pc:chgData name="Utente guest" userId="" providerId="Windows Live" clId="Web-{C0E35FE4-D779-4EEB-B6C8-3EECF8B7CE54}" dt="2023-05-30T15:21:05.307" v="21" actId="20577"/>
        <pc:sldMkLst>
          <pc:docMk/>
          <pc:sldMk cId="742781218" sldId="267"/>
        </pc:sldMkLst>
        <pc:spChg chg="mod">
          <ac:chgData name="Utente guest" userId="" providerId="Windows Live" clId="Web-{C0E35FE4-D779-4EEB-B6C8-3EECF8B7CE54}" dt="2023-05-30T15:21:05.307" v="21" actId="20577"/>
          <ac:spMkLst>
            <pc:docMk/>
            <pc:sldMk cId="742781218" sldId="267"/>
            <ac:spMk id="4" creationId="{280E7FE8-8591-C15E-0B80-CE555DC76F41}"/>
          </ac:spMkLst>
        </pc:spChg>
      </pc:sldChg>
      <pc:sldChg chg="ord">
        <pc:chgData name="Utente guest" userId="" providerId="Windows Live" clId="Web-{C0E35FE4-D779-4EEB-B6C8-3EECF8B7CE54}" dt="2023-05-30T15:11:55.196" v="7"/>
        <pc:sldMkLst>
          <pc:docMk/>
          <pc:sldMk cId="1715100981" sldId="274"/>
        </pc:sldMkLst>
      </pc:sldChg>
      <pc:sldChg chg="ord">
        <pc:chgData name="Utente guest" userId="" providerId="Windows Live" clId="Web-{C0E35FE4-D779-4EEB-B6C8-3EECF8B7CE54}" dt="2023-05-30T15:31:53.110" v="23"/>
        <pc:sldMkLst>
          <pc:docMk/>
          <pc:sldMk cId="697429521" sldId="292"/>
        </pc:sldMkLst>
      </pc:sldChg>
    </pc:docChg>
  </pc:docChgLst>
  <pc:docChgLst>
    <pc:chgData name="Utente guest" providerId="Windows Live" clId="Web-{534994D9-33AF-4430-A6A2-FCE67E19CC5A}"/>
    <pc:docChg chg="modSld">
      <pc:chgData name="Utente guest" userId="" providerId="Windows Live" clId="Web-{534994D9-33AF-4430-A6A2-FCE67E19CC5A}" dt="2023-05-28T16:05:13.454" v="6" actId="20577"/>
      <pc:docMkLst>
        <pc:docMk/>
      </pc:docMkLst>
      <pc:sldChg chg="modNotes">
        <pc:chgData name="Utente guest" userId="" providerId="Windows Live" clId="Web-{534994D9-33AF-4430-A6A2-FCE67E19CC5A}" dt="2023-05-28T15:32:59.535" v="1"/>
        <pc:sldMkLst>
          <pc:docMk/>
          <pc:sldMk cId="1199245841" sldId="263"/>
        </pc:sldMkLst>
      </pc:sldChg>
      <pc:sldChg chg="modSp">
        <pc:chgData name="Utente guest" userId="" providerId="Windows Live" clId="Web-{534994D9-33AF-4430-A6A2-FCE67E19CC5A}" dt="2023-05-28T16:05:13.454" v="6" actId="20577"/>
        <pc:sldMkLst>
          <pc:docMk/>
          <pc:sldMk cId="660724233" sldId="275"/>
        </pc:sldMkLst>
        <pc:spChg chg="mod">
          <ac:chgData name="Utente guest" userId="" providerId="Windows Live" clId="Web-{534994D9-33AF-4430-A6A2-FCE67E19CC5A}" dt="2023-05-28T16:05:13.454" v="6" actId="20577"/>
          <ac:spMkLst>
            <pc:docMk/>
            <pc:sldMk cId="660724233" sldId="275"/>
            <ac:spMk id="12" creationId="{36A2B057-4600-55E5-9563-E9CBFEA21EA0}"/>
          </ac:spMkLst>
        </pc:spChg>
      </pc:sldChg>
    </pc:docChg>
  </pc:docChgLst>
  <pc:docChgLst>
    <pc:chgData name="Utente guest" providerId="Windows Live" clId="Web-{80E54933-9B2E-4D25-BF8A-45D7ACC2C95C}"/>
    <pc:docChg chg="addSld delSld modSld">
      <pc:chgData name="Utente guest" userId="" providerId="Windows Live" clId="Web-{80E54933-9B2E-4D25-BF8A-45D7ACC2C95C}" dt="2023-05-20T14:57:34.040" v="247" actId="1076"/>
      <pc:docMkLst>
        <pc:docMk/>
      </pc:docMkLst>
      <pc:sldChg chg="modSp">
        <pc:chgData name="Utente guest" userId="" providerId="Windows Live" clId="Web-{80E54933-9B2E-4D25-BF8A-45D7ACC2C95C}" dt="2023-05-20T13:20:42.167" v="61"/>
        <pc:sldMkLst>
          <pc:docMk/>
          <pc:sldMk cId="4218678268" sldId="260"/>
        </pc:sldMkLst>
        <pc:graphicFrameChg chg="mod modGraphic">
          <ac:chgData name="Utente guest" userId="" providerId="Windows Live" clId="Web-{80E54933-9B2E-4D25-BF8A-45D7ACC2C95C}" dt="2023-05-20T13:20:42.167" v="61"/>
          <ac:graphicFrameMkLst>
            <pc:docMk/>
            <pc:sldMk cId="4218678268" sldId="260"/>
            <ac:graphicFrameMk id="2" creationId="{2C1E6124-BCFB-F0BB-0235-C3677FF72FD0}"/>
          </ac:graphicFrameMkLst>
        </pc:graphicFrameChg>
      </pc:sldChg>
      <pc:sldChg chg="addSp modSp">
        <pc:chgData name="Utente guest" userId="" providerId="Windows Live" clId="Web-{80E54933-9B2E-4D25-BF8A-45D7ACC2C95C}" dt="2023-05-20T14:03:58.500" v="75"/>
        <pc:sldMkLst>
          <pc:docMk/>
          <pc:sldMk cId="3290464331" sldId="278"/>
        </pc:sldMkLst>
        <pc:picChg chg="add mod">
          <ac:chgData name="Utente guest" userId="" providerId="Windows Live" clId="Web-{80E54933-9B2E-4D25-BF8A-45D7ACC2C95C}" dt="2023-05-20T13:57:24.738" v="69" actId="1076"/>
          <ac:picMkLst>
            <pc:docMk/>
            <pc:sldMk cId="3290464331" sldId="278"/>
            <ac:picMk id="2" creationId="{2CE6F969-0D89-E95A-49BF-A3537B996862}"/>
          </ac:picMkLst>
        </pc:picChg>
        <pc:picChg chg="add mod">
          <ac:chgData name="Utente guest" userId="" providerId="Windows Live" clId="Web-{80E54933-9B2E-4D25-BF8A-45D7ACC2C95C}" dt="2023-05-20T14:03:58.500" v="75"/>
          <ac:picMkLst>
            <pc:docMk/>
            <pc:sldMk cId="3290464331" sldId="278"/>
            <ac:picMk id="3" creationId="{5B4A2D3E-3D0A-115F-A6DC-71D3838F3D2D}"/>
          </ac:picMkLst>
        </pc:picChg>
      </pc:sldChg>
      <pc:sldChg chg="modSp">
        <pc:chgData name="Utente guest" userId="" providerId="Windows Live" clId="Web-{80E54933-9B2E-4D25-BF8A-45D7ACC2C95C}" dt="2023-05-20T14:53:22.438" v="233"/>
        <pc:sldMkLst>
          <pc:docMk/>
          <pc:sldMk cId="320778945" sldId="279"/>
        </pc:sldMkLst>
        <pc:graphicFrameChg chg="mod modGraphic">
          <ac:chgData name="Utente guest" userId="" providerId="Windows Live" clId="Web-{80E54933-9B2E-4D25-BF8A-45D7ACC2C95C}" dt="2023-05-20T14:53:22.438" v="233"/>
          <ac:graphicFrameMkLst>
            <pc:docMk/>
            <pc:sldMk cId="320778945" sldId="279"/>
            <ac:graphicFrameMk id="5" creationId="{A61A6354-B77E-08C9-7315-2E035E215367}"/>
          </ac:graphicFrameMkLst>
        </pc:graphicFrameChg>
      </pc:sldChg>
      <pc:sldChg chg="addSp delSp modSp add del replId">
        <pc:chgData name="Utente guest" userId="" providerId="Windows Live" clId="Web-{80E54933-9B2E-4D25-BF8A-45D7ACC2C95C}" dt="2023-05-20T14:08:08.555" v="82"/>
        <pc:sldMkLst>
          <pc:docMk/>
          <pc:sldMk cId="2266678774" sldId="281"/>
        </pc:sldMkLst>
        <pc:spChg chg="mod">
          <ac:chgData name="Utente guest" userId="" providerId="Windows Live" clId="Web-{80E54933-9B2E-4D25-BF8A-45D7ACC2C95C}" dt="2023-05-20T14:08:05.774" v="81" actId="20577"/>
          <ac:spMkLst>
            <pc:docMk/>
            <pc:sldMk cId="2266678774" sldId="281"/>
            <ac:spMk id="2" creationId="{973224DB-BE74-11D0-5DA2-67324207321F}"/>
          </ac:spMkLst>
        </pc:spChg>
        <pc:spChg chg="add del mod">
          <ac:chgData name="Utente guest" userId="" providerId="Windows Live" clId="Web-{80E54933-9B2E-4D25-BF8A-45D7ACC2C95C}" dt="2023-05-20T14:08:03.805" v="80"/>
          <ac:spMkLst>
            <pc:docMk/>
            <pc:sldMk cId="2266678774" sldId="281"/>
            <ac:spMk id="5" creationId="{058D4603-23C3-36AA-3179-38F10C9E3997}"/>
          </ac:spMkLst>
        </pc:spChg>
        <pc:picChg chg="del">
          <ac:chgData name="Utente guest" userId="" providerId="Windows Live" clId="Web-{80E54933-9B2E-4D25-BF8A-45D7ACC2C95C}" dt="2023-05-20T14:07:59.820" v="77"/>
          <ac:picMkLst>
            <pc:docMk/>
            <pc:sldMk cId="2266678774" sldId="281"/>
            <ac:picMk id="4" creationId="{3A611EE5-1DA6-4FCD-3915-1A7FD29FADAE}"/>
          </ac:picMkLst>
        </pc:picChg>
      </pc:sldChg>
      <pc:sldChg chg="addSp delSp modSp new del">
        <pc:chgData name="Utente guest" userId="" providerId="Windows Live" clId="Web-{80E54933-9B2E-4D25-BF8A-45D7ACC2C95C}" dt="2023-05-20T14:13:14.783" v="145"/>
        <pc:sldMkLst>
          <pc:docMk/>
          <pc:sldMk cId="2643785001" sldId="281"/>
        </pc:sldMkLst>
        <pc:spChg chg="mod">
          <ac:chgData name="Utente guest" userId="" providerId="Windows Live" clId="Web-{80E54933-9B2E-4D25-BF8A-45D7ACC2C95C}" dt="2023-05-20T14:08:36.728" v="126" actId="20577"/>
          <ac:spMkLst>
            <pc:docMk/>
            <pc:sldMk cId="2643785001" sldId="281"/>
            <ac:spMk id="2" creationId="{CD17AD38-2F46-9FFE-71C4-3D40EF63FFF1}"/>
          </ac:spMkLst>
        </pc:spChg>
        <pc:spChg chg="del">
          <ac:chgData name="Utente guest" userId="" providerId="Windows Live" clId="Web-{80E54933-9B2E-4D25-BF8A-45D7ACC2C95C}" dt="2023-05-20T14:11:38.530" v="127"/>
          <ac:spMkLst>
            <pc:docMk/>
            <pc:sldMk cId="2643785001" sldId="281"/>
            <ac:spMk id="3" creationId="{19E2C122-754C-D66E-5593-28BA28148E35}"/>
          </ac:spMkLst>
        </pc:spChg>
        <pc:picChg chg="add mod ord modCrop">
          <ac:chgData name="Utente guest" userId="" providerId="Windows Live" clId="Web-{80E54933-9B2E-4D25-BF8A-45D7ACC2C95C}" dt="2023-05-20T14:13:06.908" v="144" actId="1076"/>
          <ac:picMkLst>
            <pc:docMk/>
            <pc:sldMk cId="2643785001" sldId="281"/>
            <ac:picMk id="4" creationId="{6D4641CF-ADFB-0207-4DA2-E4B2A3CEE9B4}"/>
          </ac:picMkLst>
        </pc:picChg>
        <pc:picChg chg="add del mod modCrop">
          <ac:chgData name="Utente guest" userId="" providerId="Windows Live" clId="Web-{80E54933-9B2E-4D25-BF8A-45D7ACC2C95C}" dt="2023-05-20T14:13:05.674" v="143"/>
          <ac:picMkLst>
            <pc:docMk/>
            <pc:sldMk cId="2643785001" sldId="281"/>
            <ac:picMk id="6" creationId="{5547C28A-AC17-4385-F2A3-B1BE6C8E02C3}"/>
          </ac:picMkLst>
        </pc:picChg>
      </pc:sldChg>
      <pc:sldChg chg="addSp delSp modSp new">
        <pc:chgData name="Utente guest" userId="" providerId="Windows Live" clId="Web-{80E54933-9B2E-4D25-BF8A-45D7ACC2C95C}" dt="2023-05-20T14:57:34.040" v="247" actId="1076"/>
        <pc:sldMkLst>
          <pc:docMk/>
          <pc:sldMk cId="2717680441" sldId="281"/>
        </pc:sldMkLst>
        <pc:spChg chg="mod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2" creationId="{744861DC-CB46-0405-6457-7F80E9FDDAD0}"/>
          </ac:spMkLst>
        </pc:spChg>
        <pc:spChg chg="add del">
          <ac:chgData name="Utente guest" userId="" providerId="Windows Live" clId="Web-{80E54933-9B2E-4D25-BF8A-45D7ACC2C95C}" dt="2023-05-20T14:13:42.550" v="149"/>
          <ac:spMkLst>
            <pc:docMk/>
            <pc:sldMk cId="2717680441" sldId="281"/>
            <ac:spMk id="3" creationId="{ACBF4063-92F5-E633-37C5-CF4E749EECF3}"/>
          </ac:spMkLst>
        </pc:spChg>
        <pc:spChg chg="del">
          <ac:chgData name="Utente guest" userId="" providerId="Windows Live" clId="Web-{80E54933-9B2E-4D25-BF8A-45D7ACC2C95C}" dt="2023-05-20T14:16:41.915" v="150"/>
          <ac:spMkLst>
            <pc:docMk/>
            <pc:sldMk cId="2717680441" sldId="281"/>
            <ac:spMk id="10" creationId="{96DA152B-027A-3106-0238-77102F83DC1E}"/>
          </ac:spMkLst>
        </pc:spChg>
        <pc:spChg chg="del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13" creationId="{63F5877B-98C7-49DD-83AB-0F6F57CB6543}"/>
          </ac:spMkLst>
        </pc:spChg>
        <pc:spChg chg="del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15" creationId="{4EA91930-66BC-4C41-B4F5-C31EB216F64B}"/>
          </ac:spMkLst>
        </pc:spChg>
        <pc:spChg chg="del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17" creationId="{6313CF8F-B436-401E-9575-DE0F8E8B5B17}"/>
          </ac:spMkLst>
        </pc:spChg>
        <pc:spChg chg="del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19" creationId="{2A38CFE9-C30A-4551-ACCB-D5808FBC39CD}"/>
          </ac:spMkLst>
        </pc:spChg>
        <pc:spChg chg="del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21" creationId="{67EF550F-47CE-4FB2-9DAC-12AD835C833D}"/>
          </ac:spMkLst>
        </pc:spChg>
        <pc:spChg chg="add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25" creationId="{2EB76632-DFE9-E6F8-8DF5-080136E38AFB}"/>
          </ac:spMkLst>
        </pc:spChg>
        <pc:spChg chg="add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28" creationId="{B3F59054-3394-4D87-8BD0-A28DCD47F1BC}"/>
          </ac:spMkLst>
        </pc:spChg>
        <pc:spChg chg="add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30" creationId="{2FE0ABA9-CAF1-4816-837D-5F28AAA08E0A}"/>
          </ac:spMkLst>
        </pc:spChg>
        <pc:spChg chg="add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32" creationId="{BC8B9C14-70F0-4F42-85FF-0DD3D5A585A5}"/>
          </ac:spMkLst>
        </pc:spChg>
        <pc:spChg chg="add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34" creationId="{98DE6C44-43F8-4DE4-AB81-66853FFEA09A}"/>
          </ac:spMkLst>
        </pc:spChg>
        <pc:spChg chg="add">
          <ac:chgData name="Utente guest" userId="" providerId="Windows Live" clId="Web-{80E54933-9B2E-4D25-BF8A-45D7ACC2C95C}" dt="2023-05-20T14:17:09.682" v="153"/>
          <ac:spMkLst>
            <pc:docMk/>
            <pc:sldMk cId="2717680441" sldId="281"/>
            <ac:spMk id="36" creationId="{2409529B-9B56-4F10-BE4D-F934DB89E57E}"/>
          </ac:spMkLst>
        </pc:spChg>
        <pc:picChg chg="add del mod ord">
          <ac:chgData name="Utente guest" userId="" providerId="Windows Live" clId="Web-{80E54933-9B2E-4D25-BF8A-45D7ACC2C95C}" dt="2023-05-20T14:13:23.706" v="148"/>
          <ac:picMkLst>
            <pc:docMk/>
            <pc:sldMk cId="2717680441" sldId="281"/>
            <ac:picMk id="4" creationId="{A3E66CFF-674B-E826-B308-A6E2F58A9B4D}"/>
          </ac:picMkLst>
        </pc:picChg>
        <pc:picChg chg="add mod ord">
          <ac:chgData name="Utente guest" userId="" providerId="Windows Live" clId="Web-{80E54933-9B2E-4D25-BF8A-45D7ACC2C95C}" dt="2023-05-20T14:17:09.682" v="153"/>
          <ac:picMkLst>
            <pc:docMk/>
            <pc:sldMk cId="2717680441" sldId="281"/>
            <ac:picMk id="5" creationId="{57ED00B5-5E5E-38AD-9E93-B6122F67E07F}"/>
          </ac:picMkLst>
        </pc:picChg>
        <pc:picChg chg="mod">
          <ac:chgData name="Utente guest" userId="" providerId="Windows Live" clId="Web-{80E54933-9B2E-4D25-BF8A-45D7ACC2C95C}" dt="2023-05-20T14:17:09.682" v="153"/>
          <ac:picMkLst>
            <pc:docMk/>
            <pc:sldMk cId="2717680441" sldId="281"/>
            <ac:picMk id="6" creationId="{C13E71AB-4EF0-0B79-437A-58D4751565AA}"/>
          </ac:picMkLst>
        </pc:picChg>
        <pc:picChg chg="add mod ord modCrop">
          <ac:chgData name="Utente guest" userId="" providerId="Windows Live" clId="Web-{80E54933-9B2E-4D25-BF8A-45D7ACC2C95C}" dt="2023-05-20T14:17:09.682" v="153"/>
          <ac:picMkLst>
            <pc:docMk/>
            <pc:sldMk cId="2717680441" sldId="281"/>
            <ac:picMk id="7" creationId="{4A5A334B-C02B-1EA3-0EFD-588FEA640620}"/>
          </ac:picMkLst>
        </pc:picChg>
        <pc:picChg chg="add mod">
          <ac:chgData name="Utente guest" userId="" providerId="Windows Live" clId="Web-{80E54933-9B2E-4D25-BF8A-45D7ACC2C95C}" dt="2023-05-20T14:37:53.987" v="225" actId="1076"/>
          <ac:picMkLst>
            <pc:docMk/>
            <pc:sldMk cId="2717680441" sldId="281"/>
            <ac:picMk id="37" creationId="{814AE053-AC96-DD2F-A70A-F4B105826E54}"/>
          </ac:picMkLst>
        </pc:picChg>
        <pc:picChg chg="add mod">
          <ac:chgData name="Utente guest" userId="" providerId="Windows Live" clId="Web-{80E54933-9B2E-4D25-BF8A-45D7ACC2C95C}" dt="2023-05-20T14:54:21.034" v="235" actId="1076"/>
          <ac:picMkLst>
            <pc:docMk/>
            <pc:sldMk cId="2717680441" sldId="281"/>
            <ac:picMk id="38" creationId="{50AC8879-CCED-D019-10A2-18FFF2901C63}"/>
          </ac:picMkLst>
        </pc:picChg>
        <pc:picChg chg="add mod">
          <ac:chgData name="Utente guest" userId="" providerId="Windows Live" clId="Web-{80E54933-9B2E-4D25-BF8A-45D7ACC2C95C}" dt="2023-05-20T14:55:01.332" v="238" actId="1076"/>
          <ac:picMkLst>
            <pc:docMk/>
            <pc:sldMk cId="2717680441" sldId="281"/>
            <ac:picMk id="39" creationId="{10A05613-7104-6D3F-4197-B52B01513EBD}"/>
          </ac:picMkLst>
        </pc:picChg>
        <pc:picChg chg="add mod">
          <ac:chgData name="Utente guest" userId="" providerId="Windows Live" clId="Web-{80E54933-9B2E-4D25-BF8A-45D7ACC2C95C}" dt="2023-05-20T14:56:09.600" v="242" actId="1076"/>
          <ac:picMkLst>
            <pc:docMk/>
            <pc:sldMk cId="2717680441" sldId="281"/>
            <ac:picMk id="44" creationId="{D046B8F6-6F5F-4E28-7827-F1FAC9F04E0D}"/>
          </ac:picMkLst>
        </pc:picChg>
        <pc:picChg chg="add mod">
          <ac:chgData name="Utente guest" userId="" providerId="Windows Live" clId="Web-{80E54933-9B2E-4D25-BF8A-45D7ACC2C95C}" dt="2023-05-20T14:57:34.040" v="247" actId="1076"/>
          <ac:picMkLst>
            <pc:docMk/>
            <pc:sldMk cId="2717680441" sldId="281"/>
            <ac:picMk id="46" creationId="{1EF11127-6642-FAF1-E5C9-B080590D1003}"/>
          </ac:picMkLst>
        </pc:picChg>
      </pc:sldChg>
      <pc:sldChg chg="addSp delSp modSp new mod setBg">
        <pc:chgData name="Utente guest" userId="" providerId="Windows Live" clId="Web-{80E54933-9B2E-4D25-BF8A-45D7ACC2C95C}" dt="2023-05-20T14:28:46.735" v="222" actId="14100"/>
        <pc:sldMkLst>
          <pc:docMk/>
          <pc:sldMk cId="1697146647" sldId="282"/>
        </pc:sldMkLst>
        <pc:spChg chg="mod ord">
          <ac:chgData name="Utente guest" userId="" providerId="Windows Live" clId="Web-{80E54933-9B2E-4D25-BF8A-45D7ACC2C95C}" dt="2023-05-20T14:27:34.983" v="214"/>
          <ac:spMkLst>
            <pc:docMk/>
            <pc:sldMk cId="1697146647" sldId="282"/>
            <ac:spMk id="2" creationId="{4C8D7EA3-0E9B-706B-3424-35E5693A78E9}"/>
          </ac:spMkLst>
        </pc:spChg>
        <pc:spChg chg="del">
          <ac:chgData name="Utente guest" userId="" providerId="Windows Live" clId="Web-{80E54933-9B2E-4D25-BF8A-45D7ACC2C95C}" dt="2023-05-20T14:23:16.803" v="155"/>
          <ac:spMkLst>
            <pc:docMk/>
            <pc:sldMk cId="1697146647" sldId="282"/>
            <ac:spMk id="3" creationId="{7B6DFA75-0893-BFBF-D154-5169935D120A}"/>
          </ac:spMkLst>
        </pc:spChg>
        <pc:spChg chg="add del mod">
          <ac:chgData name="Utente guest" userId="" providerId="Windows Live" clId="Web-{80E54933-9B2E-4D25-BF8A-45D7ACC2C95C}" dt="2023-05-20T14:23:25.147" v="157"/>
          <ac:spMkLst>
            <pc:docMk/>
            <pc:sldMk cId="1697146647" sldId="282"/>
            <ac:spMk id="6" creationId="{2955263D-A250-BE27-5548-43A7ECB66235}"/>
          </ac:spMkLst>
        </pc:spChg>
        <pc:spChg chg="add del">
          <ac:chgData name="Utente guest" userId="" providerId="Windows Live" clId="Web-{80E54933-9B2E-4D25-BF8A-45D7ACC2C95C}" dt="2023-05-20T14:27:34.873" v="213"/>
          <ac:spMkLst>
            <pc:docMk/>
            <pc:sldMk cId="1697146647" sldId="282"/>
            <ac:spMk id="14" creationId="{4A30C15B-1BF2-750C-97AD-5AF45E297EAB}"/>
          </ac:spMkLst>
        </pc:spChg>
        <pc:spChg chg="add del">
          <ac:chgData name="Utente guest" userId="" providerId="Windows Live" clId="Web-{80E54933-9B2E-4D25-BF8A-45D7ACC2C95C}" dt="2023-05-20T14:27:34.873" v="213"/>
          <ac:spMkLst>
            <pc:docMk/>
            <pc:sldMk cId="1697146647" sldId="282"/>
            <ac:spMk id="17" creationId="{2DAA6C16-BF9B-4A3E-BC70-EE6015D4F967}"/>
          </ac:spMkLst>
        </pc:spChg>
        <pc:spChg chg="add">
          <ac:chgData name="Utente guest" userId="" providerId="Windows Live" clId="Web-{80E54933-9B2E-4D25-BF8A-45D7ACC2C95C}" dt="2023-05-20T14:27:34.983" v="214"/>
          <ac:spMkLst>
            <pc:docMk/>
            <pc:sldMk cId="1697146647" sldId="282"/>
            <ac:spMk id="24" creationId="{913AE63C-D5B4-45D1-ACFC-648CFFCF9805}"/>
          </ac:spMkLst>
        </pc:spChg>
        <pc:spChg chg="add">
          <ac:chgData name="Utente guest" userId="" providerId="Windows Live" clId="Web-{80E54933-9B2E-4D25-BF8A-45D7ACC2C95C}" dt="2023-05-20T14:27:34.983" v="214"/>
          <ac:spMkLst>
            <pc:docMk/>
            <pc:sldMk cId="1697146647" sldId="282"/>
            <ac:spMk id="33" creationId="{34DE9D20-D6C2-4834-9EE9-EC583F3FE571}"/>
          </ac:spMkLst>
        </pc:spChg>
        <pc:spChg chg="add">
          <ac:chgData name="Utente guest" userId="" providerId="Windows Live" clId="Web-{80E54933-9B2E-4D25-BF8A-45D7ACC2C95C}" dt="2023-05-20T14:27:34.983" v="214"/>
          <ac:spMkLst>
            <pc:docMk/>
            <pc:sldMk cId="1697146647" sldId="282"/>
            <ac:spMk id="34" creationId="{E7ED65E4-218D-B238-C821-41F4F1EABF73}"/>
          </ac:spMkLst>
        </pc:spChg>
        <pc:grpChg chg="add del">
          <ac:chgData name="Utente guest" userId="" providerId="Windows Live" clId="Web-{80E54933-9B2E-4D25-BF8A-45D7ACC2C95C}" dt="2023-05-20T14:27:34.873" v="213"/>
          <ac:grpSpMkLst>
            <pc:docMk/>
            <pc:sldMk cId="1697146647" sldId="282"/>
            <ac:grpSpMk id="19" creationId="{31655B4F-4050-4B1F-82A8-180E74CF9C54}"/>
          </ac:grpSpMkLst>
        </pc:grpChg>
        <pc:grpChg chg="add">
          <ac:chgData name="Utente guest" userId="" providerId="Windows Live" clId="Web-{80E54933-9B2E-4D25-BF8A-45D7ACC2C95C}" dt="2023-05-20T14:27:34.983" v="214"/>
          <ac:grpSpMkLst>
            <pc:docMk/>
            <pc:sldMk cId="1697146647" sldId="282"/>
            <ac:grpSpMk id="21" creationId="{18E6700D-1968-457A-86D6-0832EF451DDE}"/>
          </ac:grpSpMkLst>
        </pc:grpChg>
        <pc:grpChg chg="add">
          <ac:chgData name="Utente guest" userId="" providerId="Windows Live" clId="Web-{80E54933-9B2E-4D25-BF8A-45D7ACC2C95C}" dt="2023-05-20T14:27:34.983" v="214"/>
          <ac:grpSpMkLst>
            <pc:docMk/>
            <pc:sldMk cId="1697146647" sldId="282"/>
            <ac:grpSpMk id="25" creationId="{43F5E015-E085-4624-B431-B42414448684}"/>
          </ac:grpSpMkLst>
        </pc:grpChg>
        <pc:picChg chg="add del mod ord">
          <ac:chgData name="Utente guest" userId="" providerId="Windows Live" clId="Web-{80E54933-9B2E-4D25-BF8A-45D7ACC2C95C}" dt="2023-05-20T14:23:18.303" v="156"/>
          <ac:picMkLst>
            <pc:docMk/>
            <pc:sldMk cId="1697146647" sldId="282"/>
            <ac:picMk id="4" creationId="{7A0DEA3E-183C-D421-638B-4BC0EB566190}"/>
          </ac:picMkLst>
        </pc:picChg>
        <pc:picChg chg="del">
          <ac:chgData name="Utente guest" userId="" providerId="Windows Live" clId="Web-{80E54933-9B2E-4D25-BF8A-45D7ACC2C95C}" dt="2023-05-20T14:27:07.326" v="189"/>
          <ac:picMkLst>
            <pc:docMk/>
            <pc:sldMk cId="1697146647" sldId="282"/>
            <ac:picMk id="5" creationId="{CA81EBC9-6C68-E261-3EF3-718327E59342}"/>
          </ac:picMkLst>
        </pc:picChg>
        <pc:picChg chg="add mod ord modCrop">
          <ac:chgData name="Utente guest" userId="" providerId="Windows Live" clId="Web-{80E54933-9B2E-4D25-BF8A-45D7ACC2C95C}" dt="2023-05-20T14:28:03.421" v="216" actId="1076"/>
          <ac:picMkLst>
            <pc:docMk/>
            <pc:sldMk cId="1697146647" sldId="282"/>
            <ac:picMk id="7" creationId="{D306B2AF-4199-4A89-A354-D0E66D5975D5}"/>
          </ac:picMkLst>
        </pc:picChg>
        <pc:picChg chg="add mod ord modCrop">
          <ac:chgData name="Utente guest" userId="" providerId="Windows Live" clId="Web-{80E54933-9B2E-4D25-BF8A-45D7ACC2C95C}" dt="2023-05-20T14:27:34.983" v="214"/>
          <ac:picMkLst>
            <pc:docMk/>
            <pc:sldMk cId="1697146647" sldId="282"/>
            <ac:picMk id="8" creationId="{F6CBFC65-B926-0814-EFA1-8E40BF47A365}"/>
          </ac:picMkLst>
        </pc:picChg>
        <pc:picChg chg="add mod ord">
          <ac:chgData name="Utente guest" userId="" providerId="Windows Live" clId="Web-{80E54933-9B2E-4D25-BF8A-45D7ACC2C95C}" dt="2023-05-20T14:27:34.983" v="214"/>
          <ac:picMkLst>
            <pc:docMk/>
            <pc:sldMk cId="1697146647" sldId="282"/>
            <ac:picMk id="9" creationId="{B8479555-86A4-C54C-5A5B-37F8C540BACB}"/>
          </ac:picMkLst>
        </pc:picChg>
        <pc:picChg chg="add mod ord modCrop">
          <ac:chgData name="Utente guest" userId="" providerId="Windows Live" clId="Web-{80E54933-9B2E-4D25-BF8A-45D7ACC2C95C}" dt="2023-05-20T14:28:46.735" v="222" actId="14100"/>
          <ac:picMkLst>
            <pc:docMk/>
            <pc:sldMk cId="1697146647" sldId="282"/>
            <ac:picMk id="10" creationId="{52F8881A-D2DC-485A-D7EB-398B02231257}"/>
          </ac:picMkLst>
        </pc:picChg>
      </pc:sldChg>
    </pc:docChg>
  </pc:docChgLst>
  <pc:docChgLst>
    <pc:chgData name="Utente guest" providerId="Windows Live" clId="Web-{D06365E6-C3D7-40BA-8A49-02556F563834}"/>
    <pc:docChg chg="modSld">
      <pc:chgData name="Utente guest" userId="" providerId="Windows Live" clId="Web-{D06365E6-C3D7-40BA-8A49-02556F563834}" dt="2023-05-13T15:04:35.134" v="2" actId="20577"/>
      <pc:docMkLst>
        <pc:docMk/>
      </pc:docMkLst>
      <pc:sldChg chg="modSp">
        <pc:chgData name="Utente guest" userId="" providerId="Windows Live" clId="Web-{D06365E6-C3D7-40BA-8A49-02556F563834}" dt="2023-05-13T15:04:35.134" v="2" actId="20577"/>
        <pc:sldMkLst>
          <pc:docMk/>
          <pc:sldMk cId="3962583941" sldId="256"/>
        </pc:sldMkLst>
        <pc:spChg chg="mod">
          <ac:chgData name="Utente guest" userId="" providerId="Windows Live" clId="Web-{D06365E6-C3D7-40BA-8A49-02556F563834}" dt="2023-05-13T15:04:35.134" v="2" actId="20577"/>
          <ac:spMkLst>
            <pc:docMk/>
            <pc:sldMk cId="3962583941" sldId="256"/>
            <ac:spMk id="2" creationId="{00000000-0000-0000-0000-000000000000}"/>
          </ac:spMkLst>
        </pc:spChg>
      </pc:sldChg>
      <pc:sldChg chg="modSp">
        <pc:chgData name="Utente guest" userId="" providerId="Windows Live" clId="Web-{D06365E6-C3D7-40BA-8A49-02556F563834}" dt="2023-05-13T15:03:20.178" v="1"/>
        <pc:sldMkLst>
          <pc:docMk/>
          <pc:sldMk cId="1199245841" sldId="263"/>
        </pc:sldMkLst>
        <pc:picChg chg="mod modCrop">
          <ac:chgData name="Utente guest" userId="" providerId="Windows Live" clId="Web-{D06365E6-C3D7-40BA-8A49-02556F563834}" dt="2023-05-13T15:03:20.178" v="1"/>
          <ac:picMkLst>
            <pc:docMk/>
            <pc:sldMk cId="1199245841" sldId="263"/>
            <ac:picMk id="2" creationId="{89803E5A-F11F-8080-F9C1-88D52B3A590C}"/>
          </ac:picMkLst>
        </pc:picChg>
      </pc:sldChg>
    </pc:docChg>
  </pc:docChgLst>
  <pc:docChgLst>
    <pc:chgData name="Massimiliano Sirgiovanni" userId="cd2166b1bd31ac3f" providerId="Windows Live" clId="Web-{10864109-1AD7-494E-BAA4-A9129F3BCB5E}"/>
    <pc:docChg chg="modSld">
      <pc:chgData name="Massimiliano Sirgiovanni" userId="cd2166b1bd31ac3f" providerId="Windows Live" clId="Web-{10864109-1AD7-494E-BAA4-A9129F3BCB5E}" dt="2023-05-15T13:28:56.364" v="10" actId="20577"/>
      <pc:docMkLst>
        <pc:docMk/>
      </pc:docMkLst>
      <pc:sldChg chg="addSp delSp modSp mod setClrOvrMap">
        <pc:chgData name="Massimiliano Sirgiovanni" userId="cd2166b1bd31ac3f" providerId="Windows Live" clId="Web-{10864109-1AD7-494E-BAA4-A9129F3BCB5E}" dt="2023-05-15T13:28:56.364" v="10" actId="20577"/>
        <pc:sldMkLst>
          <pc:docMk/>
          <pc:sldMk cId="3962583941" sldId="256"/>
        </pc:sldMkLst>
        <pc:spChg chg="mod">
          <ac:chgData name="Massimiliano Sirgiovanni" userId="cd2166b1bd31ac3f" providerId="Windows Live" clId="Web-{10864109-1AD7-494E-BAA4-A9129F3BCB5E}" dt="2023-05-15T13:28:45.457" v="8"/>
          <ac:spMkLst>
            <pc:docMk/>
            <pc:sldMk cId="3962583941" sldId="256"/>
            <ac:spMk id="2" creationId="{00000000-0000-0000-0000-000000000000}"/>
          </ac:spMkLst>
        </pc:spChg>
        <pc:spChg chg="mod">
          <ac:chgData name="Massimiliano Sirgiovanni" userId="cd2166b1bd31ac3f" providerId="Windows Live" clId="Web-{10864109-1AD7-494E-BAA4-A9129F3BCB5E}" dt="2023-05-15T13:28:56.364" v="10" actId="20577"/>
          <ac:spMkLst>
            <pc:docMk/>
            <pc:sldMk cId="3962583941" sldId="256"/>
            <ac:spMk id="3" creationId="{00000000-0000-0000-0000-000000000000}"/>
          </ac:spMkLst>
        </pc:spChg>
        <pc:spChg chg="add del">
          <ac:chgData name="Massimiliano Sirgiovanni" userId="cd2166b1bd31ac3f" providerId="Windows Live" clId="Web-{10864109-1AD7-494E-BAA4-A9129F3BCB5E}" dt="2023-05-15T13:28:45.457" v="8"/>
          <ac:spMkLst>
            <pc:docMk/>
            <pc:sldMk cId="3962583941" sldId="256"/>
            <ac:spMk id="16" creationId="{9AA72BD9-2C5A-4EDC-931F-5AA08EACA0F3}"/>
          </ac:spMkLst>
        </pc:spChg>
        <pc:spChg chg="add del">
          <ac:chgData name="Massimiliano Sirgiovanni" userId="cd2166b1bd31ac3f" providerId="Windows Live" clId="Web-{10864109-1AD7-494E-BAA4-A9129F3BCB5E}" dt="2023-05-15T13:28:45.457" v="8"/>
          <ac:spMkLst>
            <pc:docMk/>
            <pc:sldMk cId="3962583941" sldId="256"/>
            <ac:spMk id="19" creationId="{55D4142C-5077-457F-A6AD-3FECFDB39685}"/>
          </ac:spMkLst>
        </pc:spChg>
        <pc:spChg chg="add del">
          <ac:chgData name="Massimiliano Sirgiovanni" userId="cd2166b1bd31ac3f" providerId="Windows Live" clId="Web-{10864109-1AD7-494E-BAA4-A9129F3BCB5E}" dt="2023-05-15T13:28:45.457" v="8"/>
          <ac:spMkLst>
            <pc:docMk/>
            <pc:sldMk cId="3962583941" sldId="256"/>
            <ac:spMk id="36" creationId="{DD3981AC-7B61-4947-BCF3-F7AA7FA385B9}"/>
          </ac:spMkLst>
        </pc:spChg>
        <pc:spChg chg="add del">
          <ac:chgData name="Massimiliano Sirgiovanni" userId="cd2166b1bd31ac3f" providerId="Windows Live" clId="Web-{10864109-1AD7-494E-BAA4-A9129F3BCB5E}" dt="2023-05-15T13:28:45.457" v="8"/>
          <ac:spMkLst>
            <pc:docMk/>
            <pc:sldMk cId="3962583941" sldId="256"/>
            <ac:spMk id="37" creationId="{7A5F0580-5EE9-419F-96EE-B6529EF6E7D0}"/>
          </ac:spMkLst>
        </pc:spChg>
        <pc:spChg chg="add del">
          <ac:chgData name="Massimiliano Sirgiovanni" userId="cd2166b1bd31ac3f" providerId="Windows Live" clId="Web-{10864109-1AD7-494E-BAA4-A9129F3BCB5E}" dt="2023-05-15T13:28:13.456" v="5"/>
          <ac:spMkLst>
            <pc:docMk/>
            <pc:sldMk cId="3962583941" sldId="256"/>
            <ac:spMk id="42" creationId="{8A95209C-5275-4E15-8EA7-7F42980ABF2D}"/>
          </ac:spMkLst>
        </pc:spChg>
        <pc:spChg chg="add del">
          <ac:chgData name="Massimiliano Sirgiovanni" userId="cd2166b1bd31ac3f" providerId="Windows Live" clId="Web-{10864109-1AD7-494E-BAA4-A9129F3BCB5E}" dt="2023-05-15T13:28:13.456" v="5"/>
          <ac:spMkLst>
            <pc:docMk/>
            <pc:sldMk cId="3962583941" sldId="256"/>
            <ac:spMk id="44" creationId="{4F2ED431-E304-4FF0-9F4E-032783C9D612}"/>
          </ac:spMkLst>
        </pc:spChg>
        <pc:spChg chg="add del">
          <ac:chgData name="Massimiliano Sirgiovanni" userId="cd2166b1bd31ac3f" providerId="Windows Live" clId="Web-{10864109-1AD7-494E-BAA4-A9129F3BCB5E}" dt="2023-05-15T13:28:13.456" v="5"/>
          <ac:spMkLst>
            <pc:docMk/>
            <pc:sldMk cId="3962583941" sldId="256"/>
            <ac:spMk id="46" creationId="{4E87FCFB-2CCE-460D-B3DD-557C8BD1B94A}"/>
          </ac:spMkLst>
        </pc:spChg>
        <pc:spChg chg="add del">
          <ac:chgData name="Massimiliano Sirgiovanni" userId="cd2166b1bd31ac3f" providerId="Windows Live" clId="Web-{10864109-1AD7-494E-BAA4-A9129F3BCB5E}" dt="2023-05-15T13:28:45.411" v="7"/>
          <ac:spMkLst>
            <pc:docMk/>
            <pc:sldMk cId="3962583941" sldId="256"/>
            <ac:spMk id="48" creationId="{F13C74B1-5B17-4795-BED0-7140497B445A}"/>
          </ac:spMkLst>
        </pc:spChg>
        <pc:spChg chg="add del">
          <ac:chgData name="Massimiliano Sirgiovanni" userId="cd2166b1bd31ac3f" providerId="Windows Live" clId="Web-{10864109-1AD7-494E-BAA4-A9129F3BCB5E}" dt="2023-05-15T13:28:45.411" v="7"/>
          <ac:spMkLst>
            <pc:docMk/>
            <pc:sldMk cId="3962583941" sldId="256"/>
            <ac:spMk id="49" creationId="{D4974D33-8DC5-464E-8C6D-BE58F0669C17}"/>
          </ac:spMkLst>
        </pc:spChg>
        <pc:spChg chg="add">
          <ac:chgData name="Massimiliano Sirgiovanni" userId="cd2166b1bd31ac3f" providerId="Windows Live" clId="Web-{10864109-1AD7-494E-BAA4-A9129F3BCB5E}" dt="2023-05-15T13:28:45.457" v="8"/>
          <ac:spMkLst>
            <pc:docMk/>
            <pc:sldMk cId="3962583941" sldId="256"/>
            <ac:spMk id="51" creationId="{C5E6CFF1-2F42-4E10-9A97-F116F46F53FE}"/>
          </ac:spMkLst>
        </pc:spChg>
        <pc:picChg chg="mod ord">
          <ac:chgData name="Massimiliano Sirgiovanni" userId="cd2166b1bd31ac3f" providerId="Windows Live" clId="Web-{10864109-1AD7-494E-BAA4-A9129F3BCB5E}" dt="2023-05-15T13:28:45.457" v="8"/>
          <ac:picMkLst>
            <pc:docMk/>
            <pc:sldMk cId="3962583941" sldId="256"/>
            <ac:picMk id="4" creationId="{917270DE-5ED3-93C6-4FB4-09CF469CD48C}"/>
          </ac:picMkLst>
        </pc:picChg>
        <pc:cxnChg chg="add">
          <ac:chgData name="Massimiliano Sirgiovanni" userId="cd2166b1bd31ac3f" providerId="Windows Live" clId="Web-{10864109-1AD7-494E-BAA4-A9129F3BCB5E}" dt="2023-05-15T13:28:45.457" v="8"/>
          <ac:cxnSpMkLst>
            <pc:docMk/>
            <pc:sldMk cId="3962583941" sldId="256"/>
            <ac:cxnSpMk id="52" creationId="{96A8629B-8289-498B-939B-1CA0C106182C}"/>
          </ac:cxnSpMkLst>
        </pc:cxnChg>
      </pc:sldChg>
      <pc:sldChg chg="delSp modSp">
        <pc:chgData name="Massimiliano Sirgiovanni" userId="cd2166b1bd31ac3f" providerId="Windows Live" clId="Web-{10864109-1AD7-494E-BAA4-A9129F3BCB5E}" dt="2023-05-15T13:27:05.952" v="3" actId="1076"/>
        <pc:sldMkLst>
          <pc:docMk/>
          <pc:sldMk cId="1199245841" sldId="263"/>
        </pc:sldMkLst>
        <pc:picChg chg="mod">
          <ac:chgData name="Massimiliano Sirgiovanni" userId="cd2166b1bd31ac3f" providerId="Windows Live" clId="Web-{10864109-1AD7-494E-BAA4-A9129F3BCB5E}" dt="2023-05-15T13:27:05.952" v="3" actId="1076"/>
          <ac:picMkLst>
            <pc:docMk/>
            <pc:sldMk cId="1199245841" sldId="263"/>
            <ac:picMk id="3" creationId="{0E8E9D18-52F9-1170-E987-14EC7CD7B895}"/>
          </ac:picMkLst>
        </pc:picChg>
        <pc:picChg chg="del">
          <ac:chgData name="Massimiliano Sirgiovanni" userId="cd2166b1bd31ac3f" providerId="Windows Live" clId="Web-{10864109-1AD7-494E-BAA4-A9129F3BCB5E}" dt="2023-05-15T13:26:52.905" v="0"/>
          <ac:picMkLst>
            <pc:docMk/>
            <pc:sldMk cId="1199245841" sldId="263"/>
            <ac:picMk id="8" creationId="{B42F189B-9C5F-C33A-A8B1-47DD4B768AAB}"/>
          </ac:picMkLst>
        </pc:picChg>
      </pc:sldChg>
    </pc:docChg>
  </pc:docChgLst>
  <pc:docChgLst>
    <pc:chgData name="Utente guest" providerId="Windows Live" clId="Web-{72123A52-E7B2-4FED-ACBF-7B27A2F5E340}"/>
    <pc:docChg chg="mod addSld delSld modSld sldOrd addMainMaster delMainMaster modMainMaster setSldSz">
      <pc:chgData name="Utente guest" userId="" providerId="Windows Live" clId="Web-{72123A52-E7B2-4FED-ACBF-7B27A2F5E340}" dt="2023-05-13T15:33:02.296" v="637"/>
      <pc:docMkLst>
        <pc:docMk/>
      </pc:docMkLst>
      <pc:sldChg chg="delSp modSp mod modClrScheme delDesignElem chgLayout">
        <pc:chgData name="Utente guest" userId="" providerId="Windows Live" clId="Web-{72123A52-E7B2-4FED-ACBF-7B27A2F5E340}" dt="2023-05-13T14:41:49.192" v="39" actId="14100"/>
        <pc:sldMkLst>
          <pc:docMk/>
          <pc:sldMk cId="3962583941" sldId="256"/>
        </pc:sldMkLst>
        <pc:spChg chg="mod ord">
          <ac:chgData name="Utente guest" userId="" providerId="Windows Live" clId="Web-{72123A52-E7B2-4FED-ACBF-7B27A2F5E340}" dt="2023-05-13T14:37:55.527" v="18"/>
          <ac:spMkLst>
            <pc:docMk/>
            <pc:sldMk cId="3962583941" sldId="256"/>
            <ac:spMk id="2" creationId="{00000000-0000-0000-0000-000000000000}"/>
          </ac:spMkLst>
        </pc:spChg>
        <pc:spChg chg="mod ord">
          <ac:chgData name="Utente guest" userId="" providerId="Windows Live" clId="Web-{72123A52-E7B2-4FED-ACBF-7B27A2F5E340}" dt="2023-05-13T14:41:49.192" v="39" actId="14100"/>
          <ac:spMkLst>
            <pc:docMk/>
            <pc:sldMk cId="3962583941" sldId="256"/>
            <ac:spMk id="3" creationId="{00000000-0000-0000-0000-000000000000}"/>
          </ac:spMkLst>
        </pc:spChg>
        <pc:spChg chg="del">
          <ac:chgData name="Utente guest" userId="" providerId="Windows Live" clId="Web-{72123A52-E7B2-4FED-ACBF-7B27A2F5E340}" dt="2023-05-13T14:33:59.049" v="4"/>
          <ac:spMkLst>
            <pc:docMk/>
            <pc:sldMk cId="3962583941" sldId="256"/>
            <ac:spMk id="21" creationId="{0D7B6173-1D58-48E2-83CF-37350F315F75}"/>
          </ac:spMkLst>
        </pc:spChg>
        <pc:spChg chg="del">
          <ac:chgData name="Utente guest" userId="" providerId="Windows Live" clId="Web-{72123A52-E7B2-4FED-ACBF-7B27A2F5E340}" dt="2023-05-13T14:33:59.049" v="4"/>
          <ac:spMkLst>
            <pc:docMk/>
            <pc:sldMk cId="3962583941" sldId="256"/>
            <ac:spMk id="23" creationId="{2F36CA75-CFBF-4844-B719-8FE9EBADA9AF}"/>
          </ac:spMkLst>
        </pc:spChg>
        <pc:spChg chg="del">
          <ac:chgData name="Utente guest" userId="" providerId="Windows Live" clId="Web-{72123A52-E7B2-4FED-ACBF-7B27A2F5E340}" dt="2023-05-13T14:33:59.049" v="4"/>
          <ac:spMkLst>
            <pc:docMk/>
            <pc:sldMk cId="3962583941" sldId="256"/>
            <ac:spMk id="25" creationId="{3D4A84B9-E564-4DD0-97F8-DBF1C460C28A}"/>
          </ac:spMkLst>
        </pc:spChg>
        <pc:spChg chg="del">
          <ac:chgData name="Utente guest" userId="" providerId="Windows Live" clId="Web-{72123A52-E7B2-4FED-ACBF-7B27A2F5E340}" dt="2023-05-13T14:33:59.049" v="4"/>
          <ac:spMkLst>
            <pc:docMk/>
            <pc:sldMk cId="3962583941" sldId="256"/>
            <ac:spMk id="30" creationId="{7DE75D4A-0965-4973-BE75-DECCAC9A9614}"/>
          </ac:spMkLst>
        </pc:spChg>
        <pc:spChg chg="del">
          <ac:chgData name="Utente guest" userId="" providerId="Windows Live" clId="Web-{72123A52-E7B2-4FED-ACBF-7B27A2F5E340}" dt="2023-05-13T14:33:59.049" v="4"/>
          <ac:spMkLst>
            <pc:docMk/>
            <pc:sldMk cId="3962583941" sldId="256"/>
            <ac:spMk id="35" creationId="{102382E0-0A09-46AE-B955-B911CAFE7F00}"/>
          </ac:spMkLst>
        </pc:spChg>
        <pc:picChg chg="mod">
          <ac:chgData name="Utente guest" userId="" providerId="Windows Live" clId="Web-{72123A52-E7B2-4FED-ACBF-7B27A2F5E340}" dt="2023-05-13T14:37:26.526" v="14"/>
          <ac:picMkLst>
            <pc:docMk/>
            <pc:sldMk cId="3962583941" sldId="256"/>
            <ac:picMk id="4" creationId="{917270DE-5ED3-93C6-4FB4-09CF469CD48C}"/>
          </ac:picMkLst>
        </pc:picChg>
        <pc:picChg chg="mod">
          <ac:chgData name="Utente guest" userId="" providerId="Windows Live" clId="Web-{72123A52-E7B2-4FED-ACBF-7B27A2F5E340}" dt="2023-05-13T14:37:26.526" v="14"/>
          <ac:picMkLst>
            <pc:docMk/>
            <pc:sldMk cId="3962583941" sldId="256"/>
            <ac:picMk id="5" creationId="{49777B01-697A-E51F-4455-487B2B472F53}"/>
          </ac:picMkLst>
        </pc:picChg>
        <pc:picChg chg="del">
          <ac:chgData name="Utente guest" userId="" providerId="Windows Live" clId="Web-{72123A52-E7B2-4FED-ACBF-7B27A2F5E340}" dt="2023-05-13T14:33:59.049" v="4"/>
          <ac:picMkLst>
            <pc:docMk/>
            <pc:sldMk cId="3962583941" sldId="256"/>
            <ac:picMk id="27" creationId="{4A599609-F5C2-4A0B-A992-913F814A631A}"/>
          </ac:picMkLst>
        </pc:picChg>
      </pc:sldChg>
      <pc:sldChg chg="addSp delSp modSp new delAnim">
        <pc:chgData name="Utente guest" userId="" providerId="Windows Live" clId="Web-{72123A52-E7B2-4FED-ACBF-7B27A2F5E340}" dt="2023-05-13T15:02:41.427" v="266"/>
        <pc:sldMkLst>
          <pc:docMk/>
          <pc:sldMk cId="2000774124" sldId="257"/>
        </pc:sldMkLst>
        <pc:spChg chg="mod">
          <ac:chgData name="Utente guest" userId="" providerId="Windows Live" clId="Web-{72123A52-E7B2-4FED-ACBF-7B27A2F5E340}" dt="2023-05-13T14:52:20.482" v="222" actId="1076"/>
          <ac:spMkLst>
            <pc:docMk/>
            <pc:sldMk cId="2000774124" sldId="257"/>
            <ac:spMk id="2" creationId="{D9B9A655-EDE4-786A-F8C8-B590F28D65B4}"/>
          </ac:spMkLst>
        </pc:spChg>
        <pc:spChg chg="del">
          <ac:chgData name="Utente guest" userId="" providerId="Windows Live" clId="Web-{72123A52-E7B2-4FED-ACBF-7B27A2F5E340}" dt="2023-05-13T14:40:17.048" v="29"/>
          <ac:spMkLst>
            <pc:docMk/>
            <pc:sldMk cId="2000774124" sldId="257"/>
            <ac:spMk id="9" creationId="{D613624A-57DB-06D9-C873-37D26AED42C0}"/>
          </ac:spMkLst>
        </pc:spChg>
        <pc:spChg chg="mod">
          <ac:chgData name="Utente guest" userId="" providerId="Windows Live" clId="Web-{72123A52-E7B2-4FED-ACBF-7B27A2F5E340}" dt="2023-05-13T14:43:57.166" v="106" actId="14100"/>
          <ac:spMkLst>
            <pc:docMk/>
            <pc:sldMk cId="2000774124" sldId="257"/>
            <ac:spMk id="18" creationId="{BC598029-83D0-407E-9B4C-EE4BB5D337B2}"/>
          </ac:spMkLst>
        </pc:spChg>
        <pc:spChg chg="add mod">
          <ac:chgData name="Utente guest" userId="" providerId="Windows Live" clId="Web-{72123A52-E7B2-4FED-ACBF-7B27A2F5E340}" dt="2023-05-13T14:40:43.330" v="33" actId="1076"/>
          <ac:spMkLst>
            <pc:docMk/>
            <pc:sldMk cId="2000774124" sldId="257"/>
            <ac:spMk id="155" creationId="{3EB1653F-164F-971F-3672-B04BC52A7D9C}"/>
          </ac:spMkLst>
        </pc:spChg>
        <pc:spChg chg="add mod">
          <ac:chgData name="Utente guest" userId="" providerId="Windows Live" clId="Web-{72123A52-E7B2-4FED-ACBF-7B27A2F5E340}" dt="2023-05-13T14:42:46.585" v="83" actId="1076"/>
          <ac:spMkLst>
            <pc:docMk/>
            <pc:sldMk cId="2000774124" sldId="257"/>
            <ac:spMk id="157" creationId="{A260CDE3-5A97-23F4-3F81-9CFE58D60A6A}"/>
          </ac:spMkLst>
        </pc:spChg>
        <pc:spChg chg="add mod">
          <ac:chgData name="Utente guest" userId="" providerId="Windows Live" clId="Web-{72123A52-E7B2-4FED-ACBF-7B27A2F5E340}" dt="2023-05-13T14:52:22.826" v="223" actId="1076"/>
          <ac:spMkLst>
            <pc:docMk/>
            <pc:sldMk cId="2000774124" sldId="257"/>
            <ac:spMk id="158" creationId="{499840F8-32A2-79CA-6AF6-957AAB3C70C1}"/>
          </ac:spMkLst>
        </pc:spChg>
        <pc:graphicFrameChg chg="add del mod ord modGraphic">
          <ac:chgData name="Utente guest" userId="" providerId="Windows Live" clId="Web-{72123A52-E7B2-4FED-ACBF-7B27A2F5E340}" dt="2023-05-13T14:40:23.564" v="30"/>
          <ac:graphicFrameMkLst>
            <pc:docMk/>
            <pc:sldMk cId="2000774124" sldId="257"/>
            <ac:graphicFrameMk id="5" creationId="{D2461CFA-49FC-C888-15C0-40D8E378BE42}"/>
          </ac:graphicFrameMkLst>
        </pc:graphicFrameChg>
        <pc:picChg chg="del">
          <ac:chgData name="Utente guest" userId="" providerId="Windows Live" clId="Web-{72123A52-E7B2-4FED-ACBF-7B27A2F5E340}" dt="2023-05-13T14:44:05.916" v="107"/>
          <ac:picMkLst>
            <pc:docMk/>
            <pc:sldMk cId="2000774124" sldId="257"/>
            <ac:picMk id="3" creationId="{CCF16381-3903-FB03-C8C2-DA4A88C4E87C}"/>
          </ac:picMkLst>
        </pc:picChg>
        <pc:picChg chg="mod">
          <ac:chgData name="Utente guest" userId="" providerId="Windows Live" clId="Web-{72123A52-E7B2-4FED-ACBF-7B27A2F5E340}" dt="2023-05-13T14:39:54.828" v="28" actId="14100"/>
          <ac:picMkLst>
            <pc:docMk/>
            <pc:sldMk cId="2000774124" sldId="257"/>
            <ac:picMk id="4" creationId="{3C5D43FA-C621-297A-551F-D565484D3031}"/>
          </ac:picMkLst>
        </pc:picChg>
        <pc:picChg chg="del">
          <ac:chgData name="Utente guest" userId="" providerId="Windows Live" clId="Web-{72123A52-E7B2-4FED-ACBF-7B27A2F5E340}" dt="2023-05-13T14:41:08.409" v="34"/>
          <ac:picMkLst>
            <pc:docMk/>
            <pc:sldMk cId="2000774124" sldId="257"/>
            <ac:picMk id="4" creationId="{F94228A5-3B5B-1FCF-9093-97E1997E3311}"/>
          </ac:picMkLst>
        </pc:picChg>
        <pc:picChg chg="mod">
          <ac:chgData name="Utente guest" userId="" providerId="Windows Live" clId="Web-{72123A52-E7B2-4FED-ACBF-7B27A2F5E340}" dt="2023-05-13T14:43:20.492" v="94" actId="1076"/>
          <ac:picMkLst>
            <pc:docMk/>
            <pc:sldMk cId="2000774124" sldId="257"/>
            <ac:picMk id="12" creationId="{C9AF2A78-8452-126E-6B63-17D105DA4D61}"/>
          </ac:picMkLst>
        </pc:picChg>
        <pc:picChg chg="mod">
          <ac:chgData name="Utente guest" userId="" providerId="Windows Live" clId="Web-{72123A52-E7B2-4FED-ACBF-7B27A2F5E340}" dt="2023-05-13T14:44:09.760" v="108" actId="14100"/>
          <ac:picMkLst>
            <pc:docMk/>
            <pc:sldMk cId="2000774124" sldId="257"/>
            <ac:picMk id="19" creationId="{51B13BDB-CA11-E13A-DE02-647E75F10B97}"/>
          </ac:picMkLst>
        </pc:picChg>
        <pc:picChg chg="del">
          <ac:chgData name="Utente guest" userId="" providerId="Windows Live" clId="Web-{72123A52-E7B2-4FED-ACBF-7B27A2F5E340}" dt="2023-05-13T15:02:38.459" v="265"/>
          <ac:picMkLst>
            <pc:docMk/>
            <pc:sldMk cId="2000774124" sldId="257"/>
            <ac:picMk id="25" creationId="{0DD2960B-297B-3CD5-C227-940B556A2A75}"/>
          </ac:picMkLst>
        </pc:picChg>
        <pc:picChg chg="del">
          <ac:chgData name="Utente guest" userId="" providerId="Windows Live" clId="Web-{72123A52-E7B2-4FED-ACBF-7B27A2F5E340}" dt="2023-05-13T15:02:41.427" v="266"/>
          <ac:picMkLst>
            <pc:docMk/>
            <pc:sldMk cId="2000774124" sldId="257"/>
            <ac:picMk id="27" creationId="{4D08FA62-8B5B-9B35-96BD-373D41BFAC33}"/>
          </ac:picMkLst>
        </pc:picChg>
        <pc:picChg chg="add del mod">
          <ac:chgData name="Utente guest" userId="" providerId="Windows Live" clId="Web-{72123A52-E7B2-4FED-ACBF-7B27A2F5E340}" dt="2023-05-13T14:51:48.262" v="203"/>
          <ac:picMkLst>
            <pc:docMk/>
            <pc:sldMk cId="2000774124" sldId="257"/>
            <ac:picMk id="159" creationId="{240246EF-9907-C7DD-1B1B-1B8D1A60277B}"/>
          </ac:picMkLst>
        </pc:picChg>
        <pc:picChg chg="add del mod">
          <ac:chgData name="Utente guest" userId="" providerId="Windows Live" clId="Web-{72123A52-E7B2-4FED-ACBF-7B27A2F5E340}" dt="2023-05-13T14:51:53.371" v="205"/>
          <ac:picMkLst>
            <pc:docMk/>
            <pc:sldMk cId="2000774124" sldId="257"/>
            <ac:picMk id="160" creationId="{A2112525-6852-DA29-640B-7E5126314FA5}"/>
          </ac:picMkLst>
        </pc:picChg>
      </pc:sldChg>
      <pc:sldChg chg="addSp delSp modSp new del mod setBg modClrScheme setClrOvrMap delDesignElem chgLayout">
        <pc:chgData name="Utente guest" userId="" providerId="Windows Live" clId="Web-{72123A52-E7B2-4FED-ACBF-7B27A2F5E340}" dt="2023-05-13T14:39:03.920" v="23"/>
        <pc:sldMkLst>
          <pc:docMk/>
          <pc:sldMk cId="2872868888" sldId="257"/>
        </pc:sldMkLst>
        <pc:spChg chg="mod ord">
          <ac:chgData name="Utente guest" userId="" providerId="Windows Live" clId="Web-{72123A52-E7B2-4FED-ACBF-7B27A2F5E340}" dt="2023-05-13T14:37:55.527" v="18"/>
          <ac:spMkLst>
            <pc:docMk/>
            <pc:sldMk cId="2872868888" sldId="257"/>
            <ac:spMk id="2" creationId="{17D2792A-322B-379C-5791-68CAEB1FBDE5}"/>
          </ac:spMkLst>
        </pc:spChg>
        <pc:spChg chg="mod ord">
          <ac:chgData name="Utente guest" userId="" providerId="Windows Live" clId="Web-{72123A52-E7B2-4FED-ACBF-7B27A2F5E340}" dt="2023-05-13T14:33:59.049" v="4"/>
          <ac:spMkLst>
            <pc:docMk/>
            <pc:sldMk cId="2872868888" sldId="257"/>
            <ac:spMk id="3" creationId="{AAF932ED-EB25-5CC9-142B-86FD3EF2119B}"/>
          </ac:spMkLst>
        </pc:spChg>
        <pc:spChg chg="add">
          <ac:chgData name="Utente guest" userId="" providerId="Windows Live" clId="Web-{72123A52-E7B2-4FED-ACBF-7B27A2F5E340}" dt="2023-05-13T14:35:13.942" v="8"/>
          <ac:spMkLst>
            <pc:docMk/>
            <pc:sldMk cId="2872868888" sldId="257"/>
            <ac:spMk id="8" creationId="{AABF098A-ACBA-543A-72D9-93E4BF0E3669}"/>
          </ac:spMkLst>
        </pc:spChg>
        <pc:spChg chg="add del mod">
          <ac:chgData name="Utente guest" userId="" providerId="Windows Live" clId="Web-{72123A52-E7B2-4FED-ACBF-7B27A2F5E340}" dt="2023-05-13T14:37:38.526" v="16"/>
          <ac:spMkLst>
            <pc:docMk/>
            <pc:sldMk cId="2872868888" sldId="257"/>
            <ac:spMk id="11" creationId="{CC0F8BF0-A3B8-41C6-AC2A-4C27CFF3A9C7}"/>
          </ac:spMkLst>
        </pc:spChg>
        <pc:spChg chg="add del mod">
          <ac:chgData name="Utente guest" userId="" providerId="Windows Live" clId="Web-{72123A52-E7B2-4FED-ACBF-7B27A2F5E340}" dt="2023-05-13T14:37:38.526" v="16"/>
          <ac:spMkLst>
            <pc:docMk/>
            <pc:sldMk cId="2872868888" sldId="257"/>
            <ac:spMk id="13" creationId="{7F74A7C8-AF47-49A7-9302-F4AA369C2033}"/>
          </ac:spMkLst>
        </pc:spChg>
        <pc:picChg chg="mod ord">
          <ac:chgData name="Utente guest" userId="" providerId="Windows Live" clId="Web-{72123A52-E7B2-4FED-ACBF-7B27A2F5E340}" dt="2023-05-13T14:37:26.526" v="14"/>
          <ac:picMkLst>
            <pc:docMk/>
            <pc:sldMk cId="2872868888" sldId="257"/>
            <ac:picMk id="4" creationId="{50F32E85-73D2-BEC6-6F22-2AAE988F30BB}"/>
          </ac:picMkLst>
        </pc:picChg>
        <pc:picChg chg="mod ord">
          <ac:chgData name="Utente guest" userId="" providerId="Windows Live" clId="Web-{72123A52-E7B2-4FED-ACBF-7B27A2F5E340}" dt="2023-05-13T14:37:55.527" v="18"/>
          <ac:picMkLst>
            <pc:docMk/>
            <pc:sldMk cId="2872868888" sldId="257"/>
            <ac:picMk id="5" creationId="{6A45A9AE-DED6-B37F-6674-AF1F1A5CC232}"/>
          </ac:picMkLst>
        </pc:picChg>
      </pc:sldChg>
      <pc:sldChg chg="addSp delSp modSp new del mod setBg modClrScheme setClrOvrMap chgLayout">
        <pc:chgData name="Utente guest" userId="" providerId="Windows Live" clId="Web-{72123A52-E7B2-4FED-ACBF-7B27A2F5E340}" dt="2023-05-13T14:39:02.904" v="22"/>
        <pc:sldMkLst>
          <pc:docMk/>
          <pc:sldMk cId="1877907039" sldId="258"/>
        </pc:sldMkLst>
        <pc:spChg chg="mod ord">
          <ac:chgData name="Utente guest" userId="" providerId="Windows Live" clId="Web-{72123A52-E7B2-4FED-ACBF-7B27A2F5E340}" dt="2023-05-13T14:37:55.527" v="18"/>
          <ac:spMkLst>
            <pc:docMk/>
            <pc:sldMk cId="1877907039" sldId="258"/>
            <ac:spMk id="2" creationId="{B0D73B96-BE0E-72EA-42D7-9C169F5D1906}"/>
          </ac:spMkLst>
        </pc:spChg>
        <pc:spChg chg="mod ord">
          <ac:chgData name="Utente guest" userId="" providerId="Windows Live" clId="Web-{72123A52-E7B2-4FED-ACBF-7B27A2F5E340}" dt="2023-05-13T14:36:21.679" v="13"/>
          <ac:spMkLst>
            <pc:docMk/>
            <pc:sldMk cId="1877907039" sldId="258"/>
            <ac:spMk id="3" creationId="{8178C192-9C2E-1575-0EED-67D144208093}"/>
          </ac:spMkLst>
        </pc:spChg>
        <pc:spChg chg="add del">
          <ac:chgData name="Utente guest" userId="" providerId="Windows Live" clId="Web-{72123A52-E7B2-4FED-ACBF-7B27A2F5E340}" dt="2023-05-13T14:36:21.023" v="12"/>
          <ac:spMkLst>
            <pc:docMk/>
            <pc:sldMk cId="1877907039" sldId="258"/>
            <ac:spMk id="8" creationId="{98FE4190-99F9-4742-A0E8-6DCDC4924EFA}"/>
          </ac:spMkLst>
        </pc:spChg>
        <pc:spChg chg="add del">
          <ac:chgData name="Utente guest" userId="" providerId="Windows Live" clId="Web-{72123A52-E7B2-4FED-ACBF-7B27A2F5E340}" dt="2023-05-13T14:36:21.023" v="12"/>
          <ac:spMkLst>
            <pc:docMk/>
            <pc:sldMk cId="1877907039" sldId="258"/>
            <ac:spMk id="10" creationId="{BDC9F4B3-E048-4DF2-8375-37385E2245F7}"/>
          </ac:spMkLst>
        </pc:spChg>
        <pc:spChg chg="add del">
          <ac:chgData name="Utente guest" userId="" providerId="Windows Live" clId="Web-{72123A52-E7B2-4FED-ACBF-7B27A2F5E340}" dt="2023-05-13T14:36:21.023" v="12"/>
          <ac:spMkLst>
            <pc:docMk/>
            <pc:sldMk cId="1877907039" sldId="258"/>
            <ac:spMk id="12" creationId="{2A7B0992-8632-4B33-A492-ACB46559762E}"/>
          </ac:spMkLst>
        </pc:spChg>
        <pc:picChg chg="mod ord">
          <ac:chgData name="Utente guest" userId="" providerId="Windows Live" clId="Web-{72123A52-E7B2-4FED-ACBF-7B27A2F5E340}" dt="2023-05-13T14:37:55.527" v="18"/>
          <ac:picMkLst>
            <pc:docMk/>
            <pc:sldMk cId="1877907039" sldId="258"/>
            <ac:picMk id="4" creationId="{4A144BFC-32C8-D639-F17A-8EFCC63DBFBA}"/>
          </ac:picMkLst>
        </pc:picChg>
      </pc:sldChg>
      <pc:sldChg chg="addSp delSp modSp new">
        <pc:chgData name="Utente guest" userId="" providerId="Windows Live" clId="Web-{72123A52-E7B2-4FED-ACBF-7B27A2F5E340}" dt="2023-05-13T15:32:07.762" v="628"/>
        <pc:sldMkLst>
          <pc:docMk/>
          <pc:sldMk cId="3027973061" sldId="258"/>
        </pc:sldMkLst>
        <pc:spChg chg="del">
          <ac:chgData name="Utente guest" userId="" providerId="Windows Live" clId="Web-{72123A52-E7B2-4FED-ACBF-7B27A2F5E340}" dt="2023-05-13T15:14:50.191" v="344"/>
          <ac:spMkLst>
            <pc:docMk/>
            <pc:sldMk cId="3027973061" sldId="258"/>
            <ac:spMk id="2" creationId="{62BA9BC2-A101-2129-0E9C-291B866D5BAB}"/>
          </ac:spMkLst>
        </pc:spChg>
        <pc:spChg chg="add del mod">
          <ac:chgData name="Utente guest" userId="" providerId="Windows Live" clId="Web-{72123A52-E7B2-4FED-ACBF-7B27A2F5E340}" dt="2023-05-13T15:26:09.498" v="563"/>
          <ac:spMkLst>
            <pc:docMk/>
            <pc:sldMk cId="3027973061" sldId="258"/>
            <ac:spMk id="2" creationId="{9C287B1F-2D54-9E97-2003-B83058D43008}"/>
          </ac:spMkLst>
        </pc:spChg>
        <pc:spChg chg="add mod">
          <ac:chgData name="Utente guest" userId="" providerId="Windows Live" clId="Web-{72123A52-E7B2-4FED-ACBF-7B27A2F5E340}" dt="2023-05-13T15:25:50.560" v="560"/>
          <ac:spMkLst>
            <pc:docMk/>
            <pc:sldMk cId="3027973061" sldId="258"/>
            <ac:spMk id="3" creationId="{9C287B1F-2D54-9E97-2003-B83058D43008}"/>
          </ac:spMkLst>
        </pc:spChg>
        <pc:graphicFrameChg chg="add del mod ord modGraphic">
          <ac:chgData name="Utente guest" userId="" providerId="Windows Live" clId="Web-{72123A52-E7B2-4FED-ACBF-7B27A2F5E340}" dt="2023-05-13T15:26:08.920" v="562"/>
          <ac:graphicFrameMkLst>
            <pc:docMk/>
            <pc:sldMk cId="3027973061" sldId="258"/>
            <ac:graphicFrameMk id="6" creationId="{345A096C-5E5D-2C12-A323-A2EE25E2116D}"/>
          </ac:graphicFrameMkLst>
        </pc:graphicFrameChg>
        <pc:graphicFrameChg chg="add del mod modGraphic">
          <ac:chgData name="Utente guest" userId="" providerId="Windows Live" clId="Web-{72123A52-E7B2-4FED-ACBF-7B27A2F5E340}" dt="2023-05-13T15:32:07.762" v="628"/>
          <ac:graphicFrameMkLst>
            <pc:docMk/>
            <pc:sldMk cId="3027973061" sldId="258"/>
            <ac:graphicFrameMk id="14" creationId="{59BBBF1B-0093-E3A1-36B2-7A10F52258E5}"/>
          </ac:graphicFrameMkLst>
        </pc:graphicFrameChg>
        <pc:picChg chg="add del">
          <ac:chgData name="Utente guest" userId="" providerId="Windows Live" clId="Web-{72123A52-E7B2-4FED-ACBF-7B27A2F5E340}" dt="2023-05-13T15:18:09.308" v="389"/>
          <ac:picMkLst>
            <pc:docMk/>
            <pc:sldMk cId="3027973061" sldId="258"/>
            <ac:picMk id="4" creationId="{9683E5F4-2A76-1AA8-967D-F3025FAEE91A}"/>
          </ac:picMkLst>
        </pc:picChg>
        <pc:picChg chg="del">
          <ac:chgData name="Utente guest" userId="" providerId="Windows Live" clId="Web-{72123A52-E7B2-4FED-ACBF-7B27A2F5E340}" dt="2023-05-13T15:25:35.481" v="550"/>
          <ac:picMkLst>
            <pc:docMk/>
            <pc:sldMk cId="3027973061" sldId="258"/>
            <ac:picMk id="19" creationId="{AAFB5A6C-5E2A-AF6F-7BED-D396A5C6A095}"/>
          </ac:picMkLst>
        </pc:picChg>
      </pc:sldChg>
      <pc:sldChg chg="addSp delSp modSp del mod modClrScheme chgLayout">
        <pc:chgData name="Utente guest" userId="" providerId="Windows Live" clId="Web-{72123A52-E7B2-4FED-ACBF-7B27A2F5E340}" dt="2023-05-13T14:39:01.639" v="21"/>
        <pc:sldMkLst>
          <pc:docMk/>
          <pc:sldMk cId="982974112" sldId="259"/>
        </pc:sldMkLst>
        <pc:spChg chg="mod ord">
          <ac:chgData name="Utente guest" userId="" providerId="Windows Live" clId="Web-{72123A52-E7B2-4FED-ACBF-7B27A2F5E340}" dt="2023-05-13T14:37:55.527" v="18"/>
          <ac:spMkLst>
            <pc:docMk/>
            <pc:sldMk cId="982974112" sldId="259"/>
            <ac:spMk id="2" creationId="{8BA1DBA0-9D5C-064F-F651-62CAD55F1B21}"/>
          </ac:spMkLst>
        </pc:spChg>
        <pc:spChg chg="mod ord">
          <ac:chgData name="Utente guest" userId="" providerId="Windows Live" clId="Web-{72123A52-E7B2-4FED-ACBF-7B27A2F5E340}" dt="2023-05-13T14:37:26.838" v="15"/>
          <ac:spMkLst>
            <pc:docMk/>
            <pc:sldMk cId="982974112" sldId="259"/>
            <ac:spMk id="3" creationId="{4753BC27-85AE-E94D-9C43-483FABFF49B4}"/>
          </ac:spMkLst>
        </pc:spChg>
        <pc:spChg chg="add mod">
          <ac:chgData name="Utente guest" userId="" providerId="Windows Live" clId="Web-{72123A52-E7B2-4FED-ACBF-7B27A2F5E340}" dt="2023-05-13T14:38:58.607" v="20"/>
          <ac:spMkLst>
            <pc:docMk/>
            <pc:sldMk cId="982974112" sldId="259"/>
            <ac:spMk id="6" creationId="{831BCD2B-18E3-A63D-D62F-7B6D6692ADA2}"/>
          </ac:spMkLst>
        </pc:spChg>
        <pc:picChg chg="del mod ord">
          <ac:chgData name="Utente guest" userId="" providerId="Windows Live" clId="Web-{72123A52-E7B2-4FED-ACBF-7B27A2F5E340}" dt="2023-05-13T14:38:58.607" v="20"/>
          <ac:picMkLst>
            <pc:docMk/>
            <pc:sldMk cId="982974112" sldId="259"/>
            <ac:picMk id="4" creationId="{DA0C0054-8BDF-2627-0A0B-F9A72FE41050}"/>
          </ac:picMkLst>
        </pc:picChg>
      </pc:sldChg>
      <pc:sldChg chg="addSp delSp modSp new">
        <pc:chgData name="Utente guest" userId="" providerId="Windows Live" clId="Web-{72123A52-E7B2-4FED-ACBF-7B27A2F5E340}" dt="2023-05-13T14:59:43.827" v="261" actId="1076"/>
        <pc:sldMkLst>
          <pc:docMk/>
          <pc:sldMk cId="268930074" sldId="261"/>
        </pc:sldMkLst>
        <pc:spChg chg="del mod">
          <ac:chgData name="Utente guest" userId="" providerId="Windows Live" clId="Web-{72123A52-E7B2-4FED-ACBF-7B27A2F5E340}" dt="2023-05-13T14:54:44.612" v="244"/>
          <ac:spMkLst>
            <pc:docMk/>
            <pc:sldMk cId="268930074" sldId="261"/>
            <ac:spMk id="2" creationId="{EC935102-FF22-9593-A004-933389FC2A96}"/>
          </ac:spMkLst>
        </pc:spChg>
        <pc:spChg chg="del">
          <ac:chgData name="Utente guest" userId="" providerId="Windows Live" clId="Web-{72123A52-E7B2-4FED-ACBF-7B27A2F5E340}" dt="2023-05-13T14:54:07.501" v="239"/>
          <ac:spMkLst>
            <pc:docMk/>
            <pc:sldMk cId="268930074" sldId="261"/>
            <ac:spMk id="3" creationId="{F035E953-1EFF-6C3F-22CF-5CCE8F82B11B}"/>
          </ac:spMkLst>
        </pc:spChg>
        <pc:spChg chg="add del mod">
          <ac:chgData name="Utente guest" userId="" providerId="Windows Live" clId="Web-{72123A52-E7B2-4FED-ACBF-7B27A2F5E340}" dt="2023-05-13T14:54:51.925" v="245"/>
          <ac:spMkLst>
            <pc:docMk/>
            <pc:sldMk cId="268930074" sldId="261"/>
            <ac:spMk id="5" creationId="{0943B5FA-4720-D3EB-E227-E6B98F750A18}"/>
          </ac:spMkLst>
        </pc:spChg>
        <pc:picChg chg="mod">
          <ac:chgData name="Utente guest" userId="" providerId="Windows Live" clId="Web-{72123A52-E7B2-4FED-ACBF-7B27A2F5E340}" dt="2023-05-13T14:59:43.827" v="261" actId="1076"/>
          <ac:picMkLst>
            <pc:docMk/>
            <pc:sldMk cId="268930074" sldId="261"/>
            <ac:picMk id="4" creationId="{A2BDBEAE-B0AA-0FA2-6BE0-CE558F3F4FC0}"/>
          </ac:picMkLst>
        </pc:picChg>
      </pc:sldChg>
      <pc:sldChg chg="addSp delSp modSp add replId">
        <pc:chgData name="Utente guest" userId="" providerId="Windows Live" clId="Web-{72123A52-E7B2-4FED-ACBF-7B27A2F5E340}" dt="2023-05-13T15:10:28.806" v="319" actId="1076"/>
        <pc:sldMkLst>
          <pc:docMk/>
          <pc:sldMk cId="1199245841" sldId="263"/>
        </pc:sldMkLst>
        <pc:spChg chg="mod">
          <ac:chgData name="Utente guest" userId="" providerId="Windows Live" clId="Web-{72123A52-E7B2-4FED-ACBF-7B27A2F5E340}" dt="2023-05-13T15:08:29.895" v="292"/>
          <ac:spMkLst>
            <pc:docMk/>
            <pc:sldMk cId="1199245841" sldId="263"/>
            <ac:spMk id="7" creationId="{E75C469C-C4CE-FE4C-A1A9-38FD16A24320}"/>
          </ac:spMkLst>
        </pc:spChg>
        <pc:picChg chg="add mod">
          <ac:chgData name="Utente guest" userId="" providerId="Windows Live" clId="Web-{72123A52-E7B2-4FED-ACBF-7B27A2F5E340}" dt="2023-05-13T14:59:56.109" v="263" actId="1076"/>
          <ac:picMkLst>
            <pc:docMk/>
            <pc:sldMk cId="1199245841" sldId="263"/>
            <ac:picMk id="2" creationId="{89803E5A-F11F-8080-F9C1-88D52B3A590C}"/>
          </ac:picMkLst>
        </pc:picChg>
        <pc:picChg chg="del mod">
          <ac:chgData name="Utente guest" userId="" providerId="Windows Live" clId="Web-{72123A52-E7B2-4FED-ACBF-7B27A2F5E340}" dt="2023-05-13T15:10:06.571" v="311"/>
          <ac:picMkLst>
            <pc:docMk/>
            <pc:sldMk cId="1199245841" sldId="263"/>
            <ac:picMk id="3" creationId="{DA6859F5-BD3D-F284-07AF-E3E94C730280}"/>
          </ac:picMkLst>
        </pc:picChg>
        <pc:picChg chg="del">
          <ac:chgData name="Utente guest" userId="" providerId="Windows Live" clId="Web-{72123A52-E7B2-4FED-ACBF-7B27A2F5E340}" dt="2023-05-13T14:58:29.933" v="247"/>
          <ac:picMkLst>
            <pc:docMk/>
            <pc:sldMk cId="1199245841" sldId="263"/>
            <ac:picMk id="4" creationId="{A2BDBEAE-B0AA-0FA2-6BE0-CE558F3F4FC0}"/>
          </ac:picMkLst>
        </pc:picChg>
        <pc:picChg chg="mod">
          <ac:chgData name="Utente guest" userId="" providerId="Windows Live" clId="Web-{72123A52-E7B2-4FED-ACBF-7B27A2F5E340}" dt="2023-05-13T15:09:04.272" v="299" actId="1076"/>
          <ac:picMkLst>
            <pc:docMk/>
            <pc:sldMk cId="1199245841" sldId="263"/>
            <ac:picMk id="4" creationId="{D2B2234E-CAA9-2CF0-28BF-21C69D3AC221}"/>
          </ac:picMkLst>
        </pc:picChg>
        <pc:picChg chg="del mod">
          <ac:chgData name="Utente guest" userId="" providerId="Windows Live" clId="Web-{72123A52-E7B2-4FED-ACBF-7B27A2F5E340}" dt="2023-05-13T15:10:08.758" v="312"/>
          <ac:picMkLst>
            <pc:docMk/>
            <pc:sldMk cId="1199245841" sldId="263"/>
            <ac:picMk id="5" creationId="{F1B20CB9-23C2-2906-C24D-14B5218F27D0}"/>
          </ac:picMkLst>
        </pc:picChg>
        <pc:picChg chg="del">
          <ac:chgData name="Utente guest" userId="" providerId="Windows Live" clId="Web-{72123A52-E7B2-4FED-ACBF-7B27A2F5E340}" dt="2023-05-13T15:10:04.571" v="310"/>
          <ac:picMkLst>
            <pc:docMk/>
            <pc:sldMk cId="1199245841" sldId="263"/>
            <ac:picMk id="6" creationId="{09093335-6395-731D-C61D-F6B1C9D8A5A1}"/>
          </ac:picMkLst>
        </pc:picChg>
        <pc:picChg chg="add del mod">
          <ac:chgData name="Utente guest" userId="" providerId="Windows Live" clId="Web-{72123A52-E7B2-4FED-ACBF-7B27A2F5E340}" dt="2023-05-13T15:10:28.806" v="319" actId="1076"/>
          <ac:picMkLst>
            <pc:docMk/>
            <pc:sldMk cId="1199245841" sldId="263"/>
            <ac:picMk id="8" creationId="{B42F189B-9C5F-C33A-A8B1-47DD4B768AAB}"/>
          </ac:picMkLst>
        </pc:picChg>
        <pc:picChg chg="mod">
          <ac:chgData name="Utente guest" userId="" providerId="Windows Live" clId="Web-{72123A52-E7B2-4FED-ACBF-7B27A2F5E340}" dt="2023-05-13T15:10:23.915" v="318" actId="1076"/>
          <ac:picMkLst>
            <pc:docMk/>
            <pc:sldMk cId="1199245841" sldId="263"/>
            <ac:picMk id="9" creationId="{D6BB1432-F0A3-AB96-FACE-1F260345C15A}"/>
          </ac:picMkLst>
        </pc:picChg>
      </pc:sldChg>
      <pc:sldChg chg="addSp modSp new">
        <pc:chgData name="Utente guest" userId="" providerId="Windows Live" clId="Web-{72123A52-E7B2-4FED-ACBF-7B27A2F5E340}" dt="2023-05-13T15:13:30.172" v="343"/>
        <pc:sldMkLst>
          <pc:docMk/>
          <pc:sldMk cId="62397298" sldId="264"/>
        </pc:sldMkLst>
        <pc:spChg chg="mod">
          <ac:chgData name="Utente guest" userId="" providerId="Windows Live" clId="Web-{72123A52-E7B2-4FED-ACBF-7B27A2F5E340}" dt="2023-05-13T15:11:07.620" v="325" actId="14100"/>
          <ac:spMkLst>
            <pc:docMk/>
            <pc:sldMk cId="62397298" sldId="264"/>
            <ac:spMk id="2" creationId="{18FF5A6C-FC65-B0C7-88CA-02D412C011DA}"/>
          </ac:spMkLst>
        </pc:spChg>
        <pc:spChg chg="add mod">
          <ac:chgData name="Utente guest" userId="" providerId="Windows Live" clId="Web-{72123A52-E7B2-4FED-ACBF-7B27A2F5E340}" dt="2023-05-13T15:12:56.140" v="342" actId="1076"/>
          <ac:spMkLst>
            <pc:docMk/>
            <pc:sldMk cId="62397298" sldId="264"/>
            <ac:spMk id="6" creationId="{FA8CFE1F-631C-8217-8EA8-8999709E534E}"/>
          </ac:spMkLst>
        </pc:spChg>
        <pc:graphicFrameChg chg="add">
          <ac:chgData name="Utente guest" userId="" providerId="Windows Live" clId="Web-{72123A52-E7B2-4FED-ACBF-7B27A2F5E340}" dt="2023-05-13T15:13:30.172" v="343"/>
          <ac:graphicFrameMkLst>
            <pc:docMk/>
            <pc:sldMk cId="62397298" sldId="264"/>
            <ac:graphicFrameMk id="7" creationId="{EF6FBBF4-E582-547B-F1CF-13537A3AE974}"/>
          </ac:graphicFrameMkLst>
        </pc:graphicFrameChg>
        <pc:picChg chg="mod">
          <ac:chgData name="Utente guest" userId="" providerId="Windows Live" clId="Web-{72123A52-E7B2-4FED-ACBF-7B27A2F5E340}" dt="2023-05-13T15:12:24.889" v="327" actId="1076"/>
          <ac:picMkLst>
            <pc:docMk/>
            <pc:sldMk cId="62397298" sldId="264"/>
            <ac:picMk id="4" creationId="{A6A0AF95-AB49-DE6D-D64D-F659D8FB61FE}"/>
          </ac:picMkLst>
        </pc:picChg>
      </pc:sldChg>
      <pc:sldChg chg="modSp new ord">
        <pc:chgData name="Utente guest" userId="" providerId="Windows Live" clId="Web-{72123A52-E7B2-4FED-ACBF-7B27A2F5E340}" dt="2023-05-13T15:21:57.676" v="495"/>
        <pc:sldMkLst>
          <pc:docMk/>
          <pc:sldMk cId="3173895079" sldId="264"/>
        </pc:sldMkLst>
        <pc:graphicFrameChg chg="mod modGraphic">
          <ac:chgData name="Utente guest" userId="" providerId="Windows Live" clId="Web-{72123A52-E7B2-4FED-ACBF-7B27A2F5E340}" dt="2023-05-13T15:21:57.676" v="495"/>
          <ac:graphicFrameMkLst>
            <pc:docMk/>
            <pc:sldMk cId="3173895079" sldId="264"/>
            <ac:graphicFrameMk id="5" creationId="{25A06F2B-3D5C-4312-52CD-AD1A662C6681}"/>
          </ac:graphicFrameMkLst>
        </pc:graphicFrameChg>
      </pc:sldChg>
      <pc:sldChg chg="modSp">
        <pc:chgData name="Utente guest" userId="" providerId="Windows Live" clId="Web-{72123A52-E7B2-4FED-ACBF-7B27A2F5E340}" dt="2023-05-13T15:32:25.575" v="631"/>
        <pc:sldMkLst>
          <pc:docMk/>
          <pc:sldMk cId="3853656641" sldId="265"/>
        </pc:sldMkLst>
        <pc:graphicFrameChg chg="modGraphic">
          <ac:chgData name="Utente guest" userId="" providerId="Windows Live" clId="Web-{72123A52-E7B2-4FED-ACBF-7B27A2F5E340}" dt="2023-05-13T15:32:25.575" v="631"/>
          <ac:graphicFrameMkLst>
            <pc:docMk/>
            <pc:sldMk cId="3853656641" sldId="265"/>
            <ac:graphicFrameMk id="14" creationId="{59BBBF1B-0093-E3A1-36B2-7A10F52258E5}"/>
          </ac:graphicFrameMkLst>
        </pc:graphicFrameChg>
      </pc:sldChg>
      <pc:sldChg chg="modSp">
        <pc:chgData name="Utente guest" userId="" providerId="Windows Live" clId="Web-{72123A52-E7B2-4FED-ACBF-7B27A2F5E340}" dt="2023-05-13T15:32:42.342" v="634"/>
        <pc:sldMkLst>
          <pc:docMk/>
          <pc:sldMk cId="1823483096" sldId="266"/>
        </pc:sldMkLst>
        <pc:graphicFrameChg chg="modGraphic">
          <ac:chgData name="Utente guest" userId="" providerId="Windows Live" clId="Web-{72123A52-E7B2-4FED-ACBF-7B27A2F5E340}" dt="2023-05-13T15:32:42.342" v="634"/>
          <ac:graphicFrameMkLst>
            <pc:docMk/>
            <pc:sldMk cId="1823483096" sldId="266"/>
            <ac:graphicFrameMk id="14" creationId="{59BBBF1B-0093-E3A1-36B2-7A10F52258E5}"/>
          </ac:graphicFrameMkLst>
        </pc:graphicFrameChg>
      </pc:sldChg>
      <pc:sldChg chg="modSp">
        <pc:chgData name="Utente guest" userId="" providerId="Windows Live" clId="Web-{72123A52-E7B2-4FED-ACBF-7B27A2F5E340}" dt="2023-05-13T15:33:02.296" v="637"/>
        <pc:sldMkLst>
          <pc:docMk/>
          <pc:sldMk cId="742781218" sldId="267"/>
        </pc:sldMkLst>
        <pc:graphicFrameChg chg="modGraphic">
          <ac:chgData name="Utente guest" userId="" providerId="Windows Live" clId="Web-{72123A52-E7B2-4FED-ACBF-7B27A2F5E340}" dt="2023-05-13T15:33:02.296" v="637"/>
          <ac:graphicFrameMkLst>
            <pc:docMk/>
            <pc:sldMk cId="742781218" sldId="267"/>
            <ac:graphicFrameMk id="14" creationId="{59BBBF1B-0093-E3A1-36B2-7A10F52258E5}"/>
          </ac:graphicFrameMkLst>
        </pc:graphicFrameChg>
      </pc:sldChg>
      <pc:sldMasterChg chg="del delSldLayout">
        <pc:chgData name="Utente guest" userId="" providerId="Windows Live" clId="Web-{72123A52-E7B2-4FED-ACBF-7B27A2F5E340}" dt="2023-05-13T14:33:59.049" v="4"/>
        <pc:sldMasterMkLst>
          <pc:docMk/>
          <pc:sldMasterMk cId="1801931499" sldId="2147483648"/>
        </pc:sldMasterMkLst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3186192645" sldId="2147483649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126318104" sldId="2147483650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3577393581" sldId="2147483651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1284089777" sldId="2147483652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2747982985" sldId="2147483653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331782546" sldId="2147483654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1894095149" sldId="2147483655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2365816325" sldId="2147483656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1688576698" sldId="2147483657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3424469029" sldId="2147483658"/>
          </pc:sldLayoutMkLst>
        </pc:sldLayoutChg>
        <pc:sldLayoutChg chg="del">
          <pc:chgData name="Utente guest" userId="" providerId="Windows Live" clId="Web-{72123A52-E7B2-4FED-ACBF-7B27A2F5E340}" dt="2023-05-13T14:33:59.049" v="4"/>
          <pc:sldLayoutMkLst>
            <pc:docMk/>
            <pc:sldMasterMk cId="1801931499" sldId="2147483648"/>
            <pc:sldLayoutMk cId="1026842362" sldId="2147483659"/>
          </pc:sldLayoutMkLst>
        </pc:sldLayoutChg>
      </pc:sldMasterChg>
      <pc:sldMasterChg chg="modSp add del addSldLayout delSldLayout modSldLayout">
        <pc:chgData name="Utente guest" userId="" providerId="Windows Live" clId="Web-{72123A52-E7B2-4FED-ACBF-7B27A2F5E340}" dt="2023-05-13T14:34:56.426" v="6"/>
        <pc:sldMasterMkLst>
          <pc:docMk/>
          <pc:sldMasterMk cId="1092898304" sldId="2147483660"/>
        </pc:sldMasterMkLst>
        <pc:spChg chg="mod">
          <ac:chgData name="Utente guest" userId="" providerId="Windows Live" clId="Web-{72123A52-E7B2-4FED-ACBF-7B27A2F5E340}" dt="2023-05-13T14:34:56.239" v="5"/>
          <ac:spMkLst>
            <pc:docMk/>
            <pc:sldMasterMk cId="1092898304" sldId="2147483660"/>
            <ac:spMk id="2" creationId="{00000000-0000-0000-0000-000000000000}"/>
          </ac:spMkLst>
        </pc:spChg>
        <pc:spChg chg="mod">
          <ac:chgData name="Utente guest" userId="" providerId="Windows Live" clId="Web-{72123A52-E7B2-4FED-ACBF-7B27A2F5E340}" dt="2023-05-13T14:34:56.239" v="5"/>
          <ac:spMkLst>
            <pc:docMk/>
            <pc:sldMasterMk cId="1092898304" sldId="2147483660"/>
            <ac:spMk id="3" creationId="{00000000-0000-0000-0000-000000000000}"/>
          </ac:spMkLst>
        </pc:spChg>
        <pc:spChg chg="mod">
          <ac:chgData name="Utente guest" userId="" providerId="Windows Live" clId="Web-{72123A52-E7B2-4FED-ACBF-7B27A2F5E340}" dt="2023-05-13T14:34:56.239" v="5"/>
          <ac:spMkLst>
            <pc:docMk/>
            <pc:sldMasterMk cId="1092898304" sldId="2147483660"/>
            <ac:spMk id="4" creationId="{00000000-0000-0000-0000-000000000000}"/>
          </ac:spMkLst>
        </pc:spChg>
        <pc:spChg chg="mod">
          <ac:chgData name="Utente guest" userId="" providerId="Windows Live" clId="Web-{72123A52-E7B2-4FED-ACBF-7B27A2F5E340}" dt="2023-05-13T14:34:56.239" v="5"/>
          <ac:spMkLst>
            <pc:docMk/>
            <pc:sldMasterMk cId="1092898304" sldId="2147483660"/>
            <ac:spMk id="5" creationId="{00000000-0000-0000-0000-000000000000}"/>
          </ac:spMkLst>
        </pc:spChg>
        <pc:spChg chg="mod">
          <ac:chgData name="Utente guest" userId="" providerId="Windows Live" clId="Web-{72123A52-E7B2-4FED-ACBF-7B27A2F5E340}" dt="2023-05-13T14:34:56.239" v="5"/>
          <ac:spMkLst>
            <pc:docMk/>
            <pc:sldMasterMk cId="1092898304" sldId="2147483660"/>
            <ac:spMk id="6" creationId="{00000000-0000-0000-0000-000000000000}"/>
          </ac:spMkLst>
        </pc:spChg>
        <pc:spChg chg="mod">
          <ac:chgData name="Utente guest" userId="" providerId="Windows Live" clId="Web-{72123A52-E7B2-4FED-ACBF-7B27A2F5E340}" dt="2023-05-13T14:34:56.239" v="5"/>
          <ac:spMkLst>
            <pc:docMk/>
            <pc:sldMasterMk cId="1092898304" sldId="2147483660"/>
            <ac:spMk id="7" creationId="{00000000-0000-0000-0000-000000000000}"/>
          </ac:spMkLst>
        </pc:spChg>
        <pc:sldLayoutChg chg="modSp 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2269373954" sldId="2147483661"/>
          </pc:sldLayoutMkLst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269373954" sldId="2147483661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269373954" sldId="2147483661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269373954" sldId="2147483661"/>
              <ac:spMk id="7" creationId="{00000000-0000-0000-0000-000000000000}"/>
            </ac:spMkLst>
          </pc:spChg>
        </pc:sldLayoutChg>
        <pc:sldLayoutChg chg="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2563493404" sldId="2147483662"/>
          </pc:sldLayoutMkLst>
        </pc:sldLayoutChg>
        <pc:sldLayoutChg chg="modSp 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943153226" sldId="2147483663"/>
          </pc:sldLayoutMkLst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943153226" sldId="2147483663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943153226" sldId="2147483663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943153226" sldId="2147483663"/>
              <ac:spMk id="7" creationId="{00000000-0000-0000-0000-000000000000}"/>
            </ac:spMkLst>
          </pc:spChg>
        </pc:sldLayoutChg>
        <pc:sldLayoutChg chg="modSp 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1425640150" sldId="2147483664"/>
          </pc:sldLayoutMkLst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1425640150" sldId="2147483664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1425640150" sldId="2147483664"/>
              <ac:spMk id="4" creationId="{00000000-0000-0000-0000-000000000000}"/>
            </ac:spMkLst>
          </pc:spChg>
        </pc:sldLayoutChg>
        <pc:sldLayoutChg chg="modSp 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2709343809" sldId="2147483665"/>
          </pc:sldLayoutMkLst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709343809" sldId="2147483665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709343809" sldId="2147483665"/>
              <ac:spMk id="4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709343809" sldId="2147483665"/>
              <ac:spMk id="5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709343809" sldId="2147483665"/>
              <ac:spMk id="6" creationId="{00000000-0000-0000-0000-000000000000}"/>
            </ac:spMkLst>
          </pc:spChg>
        </pc:sldLayoutChg>
        <pc:sldLayoutChg chg="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1396225534" sldId="2147483666"/>
          </pc:sldLayoutMkLst>
        </pc:sldLayoutChg>
        <pc:sldLayoutChg chg="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1674227684" sldId="2147483667"/>
          </pc:sldLayoutMkLst>
        </pc:sldLayoutChg>
        <pc:sldLayoutChg chg="modSp 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2310713214" sldId="2147483668"/>
          </pc:sldLayoutMkLst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310713214" sldId="2147483668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310713214" sldId="2147483668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2310713214" sldId="2147483668"/>
              <ac:spMk id="4" creationId="{00000000-0000-0000-0000-000000000000}"/>
            </ac:spMkLst>
          </pc:spChg>
        </pc:sldLayoutChg>
        <pc:sldLayoutChg chg="modSp 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3397061389" sldId="2147483669"/>
          </pc:sldLayoutMkLst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3397061389" sldId="2147483669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3397061389" sldId="2147483669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3397061389" sldId="2147483669"/>
              <ac:spMk id="4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3397061389" sldId="2147483669"/>
              <ac:spMk id="8" creationId="{00000000-0000-0000-0000-000000000000}"/>
            </ac:spMkLst>
          </pc:spChg>
        </pc:sldLayoutChg>
        <pc:sldLayoutChg chg="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1413377687" sldId="2147483670"/>
          </pc:sldLayoutMkLst>
        </pc:sldLayoutChg>
        <pc:sldLayoutChg chg="modSp add del mod replId">
          <pc:chgData name="Utente guest" userId="" providerId="Windows Live" clId="Web-{72123A52-E7B2-4FED-ACBF-7B27A2F5E340}" dt="2023-05-13T14:34:56.426" v="6"/>
          <pc:sldLayoutMkLst>
            <pc:docMk/>
            <pc:sldMasterMk cId="1092898304" sldId="2147483660"/>
            <pc:sldLayoutMk cId="975700981" sldId="2147483671"/>
          </pc:sldLayoutMkLst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975700981" sldId="2147483671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4:56.239" v="5"/>
            <ac:spMkLst>
              <pc:docMk/>
              <pc:sldMasterMk cId="1092898304" sldId="2147483660"/>
              <pc:sldLayoutMk cId="975700981" sldId="2147483671"/>
              <ac:spMk id="3" creationId="{00000000-0000-0000-0000-000000000000}"/>
            </ac:spMkLst>
          </pc:spChg>
        </pc:sldLayoutChg>
      </pc:sldMasterChg>
      <pc:sldMasterChg chg="add del addSldLayout delSldLayout modSldLayout">
        <pc:chgData name="Utente guest" userId="" providerId="Windows Live" clId="Web-{72123A52-E7B2-4FED-ACBF-7B27A2F5E340}" dt="2023-05-13T14:35:05.051" v="7"/>
        <pc:sldMasterMkLst>
          <pc:docMk/>
          <pc:sldMasterMk cId="450946426" sldId="2147483672"/>
        </pc:sldMasterMkLst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679145535" sldId="2147483673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3968301750" sldId="2147483674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1151795917" sldId="2147483675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3938509630" sldId="2147483676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939177187" sldId="2147483677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3576726198" sldId="2147483678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3776455334" sldId="2147483679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1109922810" sldId="2147483680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803990912" sldId="2147483681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2190231956" sldId="2147483682"/>
          </pc:sldLayoutMkLst>
        </pc:sldLayoutChg>
        <pc:sldLayoutChg chg="add del mod replId">
          <pc:chgData name="Utente guest" userId="" providerId="Windows Live" clId="Web-{72123A52-E7B2-4FED-ACBF-7B27A2F5E340}" dt="2023-05-13T14:35:05.051" v="7"/>
          <pc:sldLayoutMkLst>
            <pc:docMk/>
            <pc:sldMasterMk cId="450946426" sldId="2147483672"/>
            <pc:sldLayoutMk cId="3410485687" sldId="2147483683"/>
          </pc:sldLayoutMkLst>
        </pc:sldLayoutChg>
      </pc:sldMasterChg>
      <pc:sldMasterChg chg="modSp add del addSldLayout delSldLayout modSldLayout">
        <pc:chgData name="Utente guest" userId="" providerId="Windows Live" clId="Web-{72123A52-E7B2-4FED-ACBF-7B27A2F5E340}" dt="2023-05-13T14:37:26.838" v="15"/>
        <pc:sldMasterMkLst>
          <pc:docMk/>
          <pc:sldMasterMk cId="226818018" sldId="2147483684"/>
        </pc:sldMasterMkLst>
        <pc:spChg chg="mod">
          <ac:chgData name="Utente guest" userId="" providerId="Windows Live" clId="Web-{72123A52-E7B2-4FED-ACBF-7B27A2F5E340}" dt="2023-05-13T14:37:26.526" v="14"/>
          <ac:spMkLst>
            <pc:docMk/>
            <pc:sldMasterMk cId="226818018" sldId="2147483684"/>
            <ac:spMk id="2" creationId="{00000000-0000-0000-0000-000000000000}"/>
          </ac:spMkLst>
        </pc:spChg>
        <pc:spChg chg="mod">
          <ac:chgData name="Utente guest" userId="" providerId="Windows Live" clId="Web-{72123A52-E7B2-4FED-ACBF-7B27A2F5E340}" dt="2023-05-13T14:37:26.526" v="14"/>
          <ac:spMkLst>
            <pc:docMk/>
            <pc:sldMasterMk cId="226818018" sldId="2147483684"/>
            <ac:spMk id="3" creationId="{00000000-0000-0000-0000-000000000000}"/>
          </ac:spMkLst>
        </pc:spChg>
        <pc:spChg chg="mod">
          <ac:chgData name="Utente guest" userId="" providerId="Windows Live" clId="Web-{72123A52-E7B2-4FED-ACBF-7B27A2F5E340}" dt="2023-05-13T14:37:26.526" v="14"/>
          <ac:spMkLst>
            <pc:docMk/>
            <pc:sldMasterMk cId="226818018" sldId="2147483684"/>
            <ac:spMk id="4" creationId="{00000000-0000-0000-0000-000000000000}"/>
          </ac:spMkLst>
        </pc:spChg>
        <pc:spChg chg="mod">
          <ac:chgData name="Utente guest" userId="" providerId="Windows Live" clId="Web-{72123A52-E7B2-4FED-ACBF-7B27A2F5E340}" dt="2023-05-13T14:37:26.526" v="14"/>
          <ac:spMkLst>
            <pc:docMk/>
            <pc:sldMasterMk cId="226818018" sldId="2147483684"/>
            <ac:spMk id="5" creationId="{00000000-0000-0000-0000-000000000000}"/>
          </ac:spMkLst>
        </pc:spChg>
        <pc:spChg chg="mod">
          <ac:chgData name="Utente guest" userId="" providerId="Windows Live" clId="Web-{72123A52-E7B2-4FED-ACBF-7B27A2F5E340}" dt="2023-05-13T14:37:26.526" v="14"/>
          <ac:spMkLst>
            <pc:docMk/>
            <pc:sldMasterMk cId="226818018" sldId="2147483684"/>
            <ac:spMk id="6" creationId="{00000000-0000-0000-0000-000000000000}"/>
          </ac:spMkLst>
        </pc:spChg>
        <pc:spChg chg="mod">
          <ac:chgData name="Utente guest" userId="" providerId="Windows Live" clId="Web-{72123A52-E7B2-4FED-ACBF-7B27A2F5E340}" dt="2023-05-13T14:37:26.526" v="14"/>
          <ac:spMkLst>
            <pc:docMk/>
            <pc:sldMasterMk cId="226818018" sldId="2147483684"/>
            <ac:spMk id="7" creationId="{00000000-0000-0000-0000-000000000000}"/>
          </ac:spMkLst>
        </pc:spChg>
        <pc:sldLayoutChg chg="modSp 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255380707" sldId="2147483685"/>
          </pc:sldLayoutMkLst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255380707" sldId="2147483685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255380707" sldId="2147483685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255380707" sldId="2147483685"/>
              <ac:spMk id="7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255380707" sldId="2147483685"/>
              <ac:spMk id="8" creationId="{00000000-0000-0000-0000-000000000000}"/>
            </ac:spMkLst>
          </pc:spChg>
        </pc:sldLayoutChg>
        <pc:sldLayoutChg chg="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1352270545" sldId="2147483686"/>
          </pc:sldLayoutMkLst>
        </pc:sldLayoutChg>
        <pc:sldLayoutChg chg="modSp 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3890001799" sldId="2147483687"/>
          </pc:sldLayoutMkLst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3890001799" sldId="2147483687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3890001799" sldId="2147483687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3890001799" sldId="2147483687"/>
              <ac:spMk id="7" creationId="{00000000-0000-0000-0000-000000000000}"/>
            </ac:spMkLst>
          </pc:spChg>
        </pc:sldLayoutChg>
        <pc:sldLayoutChg chg="modSp 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2722515946" sldId="2147483688"/>
          </pc:sldLayoutMkLst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2722515946" sldId="2147483688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2722515946" sldId="2147483688"/>
              <ac:spMk id="4" creationId="{00000000-0000-0000-0000-000000000000}"/>
            </ac:spMkLst>
          </pc:spChg>
        </pc:sldLayoutChg>
        <pc:sldLayoutChg chg="modSp 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1735413680" sldId="2147483689"/>
          </pc:sldLayoutMkLst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735413680" sldId="2147483689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735413680" sldId="2147483689"/>
              <ac:spMk id="4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735413680" sldId="2147483689"/>
              <ac:spMk id="6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735413680" sldId="2147483689"/>
              <ac:spMk id="11" creationId="{00000000-0000-0000-0000-000000000000}"/>
            </ac:spMkLst>
          </pc:spChg>
        </pc:sldLayoutChg>
        <pc:sldLayoutChg chg="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384599631" sldId="2147483690"/>
          </pc:sldLayoutMkLst>
        </pc:sldLayoutChg>
        <pc:sldLayoutChg chg="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4019697153" sldId="2147483691"/>
          </pc:sldLayoutMkLst>
        </pc:sldLayoutChg>
        <pc:sldLayoutChg chg="modSp 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3983838548" sldId="2147483692"/>
          </pc:sldLayoutMkLst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3983838548" sldId="2147483692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3983838548" sldId="2147483692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3983838548" sldId="2147483692"/>
              <ac:spMk id="4" creationId="{00000000-0000-0000-0000-000000000000}"/>
            </ac:spMkLst>
          </pc:spChg>
        </pc:sldLayoutChg>
        <pc:sldLayoutChg chg="modSp 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1992415483" sldId="2147483693"/>
          </pc:sldLayoutMkLst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992415483" sldId="2147483693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992415483" sldId="2147483693"/>
              <ac:spMk id="3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992415483" sldId="2147483693"/>
              <ac:spMk id="4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992415483" sldId="2147483693"/>
              <ac:spMk id="8" creationId="{00000000-0000-0000-0000-000000000000}"/>
            </ac:spMkLst>
          </pc:spChg>
        </pc:sldLayoutChg>
        <pc:sldLayoutChg chg="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1924765465" sldId="2147483694"/>
          </pc:sldLayoutMkLst>
        </pc:sldLayoutChg>
        <pc:sldLayoutChg chg="modSp add del mod replId">
          <pc:chgData name="Utente guest" userId="" providerId="Windows Live" clId="Web-{72123A52-E7B2-4FED-ACBF-7B27A2F5E340}" dt="2023-05-13T14:37:26.838" v="15"/>
          <pc:sldLayoutMkLst>
            <pc:docMk/>
            <pc:sldMasterMk cId="226818018" sldId="2147483684"/>
            <pc:sldLayoutMk cId="1573715259" sldId="2147483695"/>
          </pc:sldLayoutMkLst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573715259" sldId="2147483695"/>
              <ac:spMk id="2" creationId="{00000000-0000-0000-0000-000000000000}"/>
            </ac:spMkLst>
          </pc:spChg>
          <pc:spChg chg="mod">
            <ac:chgData name="Utente guest" userId="" providerId="Windows Live" clId="Web-{72123A52-E7B2-4FED-ACBF-7B27A2F5E340}" dt="2023-05-13T14:37:26.526" v="14"/>
            <ac:spMkLst>
              <pc:docMk/>
              <pc:sldMasterMk cId="226818018" sldId="2147483684"/>
              <pc:sldLayoutMk cId="1573715259" sldId="2147483695"/>
              <ac:spMk id="3" creationId="{00000000-0000-0000-0000-000000000000}"/>
            </ac:spMkLst>
          </pc:spChg>
        </pc:sldLayoutChg>
      </pc:sldMasterChg>
      <pc:sldMasterChg chg="add del addSldLayout delSldLayout modSldLayout">
        <pc:chgData name="Utente guest" userId="" providerId="Windows Live" clId="Web-{72123A52-E7B2-4FED-ACBF-7B27A2F5E340}" dt="2023-05-13T14:36:21.679" v="13"/>
        <pc:sldMasterMkLst>
          <pc:docMk/>
          <pc:sldMasterMk cId="25618150" sldId="2147483696"/>
        </pc:sldMasterMkLst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1647413953" sldId="2147483697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3459196611" sldId="2147483698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1147644870" sldId="2147483699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1374710757" sldId="2147483700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4146383576" sldId="2147483701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4010623052" sldId="2147483702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1829963084" sldId="2147483703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1210883901" sldId="2147483704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2192058867" sldId="2147483705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3352017130" sldId="2147483706"/>
          </pc:sldLayoutMkLst>
        </pc:sldLayoutChg>
        <pc:sldLayoutChg chg="add del mod replId">
          <pc:chgData name="Utente guest" userId="" providerId="Windows Live" clId="Web-{72123A52-E7B2-4FED-ACBF-7B27A2F5E340}" dt="2023-05-13T14:36:21.679" v="13"/>
          <pc:sldLayoutMkLst>
            <pc:docMk/>
            <pc:sldMasterMk cId="25618150" sldId="2147483696"/>
            <pc:sldLayoutMk cId="286775486" sldId="2147483707"/>
          </pc:sldLayoutMkLst>
        </pc:sldLayoutChg>
      </pc:sldMasterChg>
      <pc:sldMasterChg chg="add del addSldLayout delSldLayout modSldLayout">
        <pc:chgData name="Utente guest" userId="" providerId="Windows Live" clId="Web-{72123A52-E7B2-4FED-ACBF-7B27A2F5E340}" dt="2023-05-13T14:37:38.526" v="16"/>
        <pc:sldMasterMkLst>
          <pc:docMk/>
          <pc:sldMasterMk cId="1806756474" sldId="2147483696"/>
        </pc:sldMasterMkLst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990498110" sldId="2147483697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2819485969" sldId="2147483698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1806814742" sldId="2147483699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2248219720" sldId="2147483700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2625589137" sldId="2147483701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3443899115" sldId="2147483702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229360520" sldId="2147483703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1855450237" sldId="2147483704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882744131" sldId="2147483705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1647051554" sldId="2147483706"/>
          </pc:sldLayoutMkLst>
        </pc:sldLayoutChg>
        <pc:sldLayoutChg chg="add del mod replId">
          <pc:chgData name="Utente guest" userId="" providerId="Windows Live" clId="Web-{72123A52-E7B2-4FED-ACBF-7B27A2F5E340}" dt="2023-05-13T14:37:38.526" v="16"/>
          <pc:sldLayoutMkLst>
            <pc:docMk/>
            <pc:sldMasterMk cId="1806756474" sldId="2147483696"/>
            <pc:sldLayoutMk cId="386983444" sldId="2147483707"/>
          </pc:sldLayoutMkLst>
        </pc:sldLayoutChg>
      </pc:sldMasterChg>
      <pc:sldMasterChg chg="add del addSldLayout delSldLayout modSldLayout">
        <pc:chgData name="Utente guest" userId="" providerId="Windows Live" clId="Web-{72123A52-E7B2-4FED-ACBF-7B27A2F5E340}" dt="2023-05-13T14:37:43.292" v="17"/>
        <pc:sldMasterMkLst>
          <pc:docMk/>
          <pc:sldMasterMk cId="4043726767" sldId="2147483708"/>
        </pc:sldMasterMkLst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898154524" sldId="2147483709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1267837795" sldId="2147483710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4190082532" sldId="2147483711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2336598941" sldId="2147483712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2035973470" sldId="2147483713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3753705429" sldId="2147483714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2119885438" sldId="2147483715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2745830885" sldId="2147483716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1409134906" sldId="2147483717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2677387413" sldId="2147483718"/>
          </pc:sldLayoutMkLst>
        </pc:sldLayoutChg>
        <pc:sldLayoutChg chg="add del mod replId">
          <pc:chgData name="Utente guest" userId="" providerId="Windows Live" clId="Web-{72123A52-E7B2-4FED-ACBF-7B27A2F5E340}" dt="2023-05-13T14:37:43.292" v="17"/>
          <pc:sldLayoutMkLst>
            <pc:docMk/>
            <pc:sldMasterMk cId="4043726767" sldId="2147483708"/>
            <pc:sldLayoutMk cId="1687293413" sldId="2147483719"/>
          </pc:sldLayoutMkLst>
        </pc:sldLayoutChg>
      </pc:sldMasterChg>
      <pc:sldMasterChg chg="add addSldLayout modSldLayout">
        <pc:chgData name="Utente guest" userId="" providerId="Windows Live" clId="Web-{72123A52-E7B2-4FED-ACBF-7B27A2F5E340}" dt="2023-05-13T14:37:43.292" v="17"/>
        <pc:sldMasterMkLst>
          <pc:docMk/>
          <pc:sldMasterMk cId="831078362" sldId="2147483720"/>
        </pc:sldMasterMkLst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3195370155" sldId="2147483721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802049763" sldId="2147483722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1311430502" sldId="2147483723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283667934" sldId="2147483724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1768942326" sldId="2147483725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3614614661" sldId="2147483726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3875529486" sldId="2147483727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3148416236" sldId="2147483728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2068133148" sldId="2147483729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2757719969" sldId="2147483730"/>
          </pc:sldLayoutMkLst>
        </pc:sldLayoutChg>
        <pc:sldLayoutChg chg="add mod replId">
          <pc:chgData name="Utente guest" userId="" providerId="Windows Live" clId="Web-{72123A52-E7B2-4FED-ACBF-7B27A2F5E340}" dt="2023-05-13T14:37:43.292" v="17"/>
          <pc:sldLayoutMkLst>
            <pc:docMk/>
            <pc:sldMasterMk cId="831078362" sldId="2147483720"/>
            <pc:sldLayoutMk cId="273633827" sldId="2147483731"/>
          </pc:sldLayoutMkLst>
        </pc:sldLayoutChg>
      </pc:sldMasterChg>
      <pc:sldMasterChg chg="del delSldLayout">
        <pc:chgData name="Utente guest" userId="" providerId="Windows Live" clId="Web-{72123A52-E7B2-4FED-ACBF-7B27A2F5E340}" dt="2023-05-13T14:37:55.527" v="18"/>
        <pc:sldMasterMkLst>
          <pc:docMk/>
          <pc:sldMasterMk cId="1279453549" sldId="2147483732"/>
        </pc:sldMasterMkLst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493927704" sldId="2147483733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2853931099" sldId="2147483734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2827223820" sldId="2147483735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273226930" sldId="2147483736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2151125293" sldId="2147483737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232326497" sldId="2147483738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2590972890" sldId="2147483739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4037563150" sldId="2147483740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1339194552" sldId="2147483741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2248229199" sldId="2147483742"/>
          </pc:sldLayoutMkLst>
        </pc:sldLayoutChg>
        <pc:sldLayoutChg chg="del">
          <pc:chgData name="Utente guest" userId="" providerId="Windows Live" clId="Web-{72123A52-E7B2-4FED-ACBF-7B27A2F5E340}" dt="2023-05-13T14:37:55.527" v="18"/>
          <pc:sldLayoutMkLst>
            <pc:docMk/>
            <pc:sldMasterMk cId="1279453549" sldId="2147483732"/>
            <pc:sldLayoutMk cId="435550615" sldId="2147483743"/>
          </pc:sldLayoutMkLst>
        </pc:sldLayoutChg>
      </pc:sldMasterChg>
      <pc:sldMasterChg chg="add addSldLayout modSldLayout">
        <pc:chgData name="Utente guest" userId="" providerId="Windows Live" clId="Web-{72123A52-E7B2-4FED-ACBF-7B27A2F5E340}" dt="2023-05-13T14:37:55.527" v="18"/>
        <pc:sldMasterMkLst>
          <pc:docMk/>
          <pc:sldMasterMk cId="1405564279" sldId="2147483744"/>
        </pc:sldMasterMkLst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4011649736" sldId="2147483745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4176481461" sldId="2147483746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613982278" sldId="2147483747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2011513259" sldId="2147483748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1289943615" sldId="2147483749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2559540515" sldId="2147483750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1286327876" sldId="2147483751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1286478260" sldId="2147483752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4053313129" sldId="2147483753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3678341893" sldId="2147483754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41577850" sldId="2147483755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114667410" sldId="2147483756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2636753967" sldId="2147483757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30020887" sldId="2147483758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2753236847" sldId="2147483759"/>
          </pc:sldLayoutMkLst>
        </pc:sldLayoutChg>
        <pc:sldLayoutChg chg="add mod replId">
          <pc:chgData name="Utente guest" userId="" providerId="Windows Live" clId="Web-{72123A52-E7B2-4FED-ACBF-7B27A2F5E340}" dt="2023-05-13T14:37:55.527" v="18"/>
          <pc:sldLayoutMkLst>
            <pc:docMk/>
            <pc:sldMasterMk cId="1405564279" sldId="2147483744"/>
            <pc:sldLayoutMk cId="2780973962" sldId="2147483760"/>
          </pc:sldLayoutMkLst>
        </pc:sldLayoutChg>
      </pc:sldMasterChg>
    </pc:docChg>
  </pc:docChgLst>
  <pc:docChgLst>
    <pc:chgData name="Massimiliano Sirgiovanni" userId="cd2166b1bd31ac3f" providerId="Windows Live" clId="Web-{1150923D-081E-46AC-85A2-54A1D6D0C012}"/>
    <pc:docChg chg="modSld">
      <pc:chgData name="Massimiliano Sirgiovanni" userId="cd2166b1bd31ac3f" providerId="Windows Live" clId="Web-{1150923D-081E-46AC-85A2-54A1D6D0C012}" dt="2023-04-29T09:08:43.477" v="6"/>
      <pc:docMkLst>
        <pc:docMk/>
      </pc:docMkLst>
      <pc:sldChg chg="addSp delSp modSp">
        <pc:chgData name="Massimiliano Sirgiovanni" userId="cd2166b1bd31ac3f" providerId="Windows Live" clId="Web-{1150923D-081E-46AC-85A2-54A1D6D0C012}" dt="2023-04-29T09:08:43.477" v="6"/>
        <pc:sldMkLst>
          <pc:docMk/>
          <pc:sldMk cId="3962583941" sldId="256"/>
        </pc:sldMkLst>
        <pc:picChg chg="mod">
          <ac:chgData name="Massimiliano Sirgiovanni" userId="cd2166b1bd31ac3f" providerId="Windows Live" clId="Web-{1150923D-081E-46AC-85A2-54A1D6D0C012}" dt="2023-04-29T09:08:24.664" v="3" actId="1076"/>
          <ac:picMkLst>
            <pc:docMk/>
            <pc:sldMk cId="3962583941" sldId="256"/>
            <ac:picMk id="4" creationId="{917270DE-5ED3-93C6-4FB4-09CF469CD48C}"/>
          </ac:picMkLst>
        </pc:picChg>
        <pc:picChg chg="add del mod">
          <ac:chgData name="Massimiliano Sirgiovanni" userId="cd2166b1bd31ac3f" providerId="Windows Live" clId="Web-{1150923D-081E-46AC-85A2-54A1D6D0C012}" dt="2023-04-29T09:08:43.477" v="6"/>
          <ac:picMkLst>
            <pc:docMk/>
            <pc:sldMk cId="3962583941" sldId="256"/>
            <ac:picMk id="5" creationId="{290D22D0-2057-C7BA-D08A-D287219B306D}"/>
          </ac:picMkLst>
        </pc:picChg>
      </pc:sldChg>
    </pc:docChg>
  </pc:docChgLst>
  <pc:docChgLst>
    <pc:chgData name="Utente guest" providerId="Windows Live" clId="Web-{DEF8514D-382D-452D-8ACE-9604228EF60A}"/>
    <pc:docChg chg="modSld">
      <pc:chgData name="Utente guest" userId="" providerId="Windows Live" clId="Web-{DEF8514D-382D-452D-8ACE-9604228EF60A}" dt="2023-06-01T08:42:57.611" v="2" actId="1076"/>
      <pc:docMkLst>
        <pc:docMk/>
      </pc:docMkLst>
      <pc:sldChg chg="modSp">
        <pc:chgData name="Utente guest" userId="" providerId="Windows Live" clId="Web-{DEF8514D-382D-452D-8ACE-9604228EF60A}" dt="2023-06-01T08:42:57.611" v="2" actId="1076"/>
        <pc:sldMkLst>
          <pc:docMk/>
          <pc:sldMk cId="2973035065" sldId="291"/>
        </pc:sldMkLst>
        <pc:picChg chg="mod">
          <ac:chgData name="Utente guest" userId="" providerId="Windows Live" clId="Web-{DEF8514D-382D-452D-8ACE-9604228EF60A}" dt="2023-06-01T08:42:57.611" v="2" actId="1076"/>
          <ac:picMkLst>
            <pc:docMk/>
            <pc:sldMk cId="2973035065" sldId="291"/>
            <ac:picMk id="4" creationId="{57D4DDDB-086A-40AF-253C-D87479937350}"/>
          </ac:picMkLst>
        </pc:picChg>
      </pc:sldChg>
    </pc:docChg>
  </pc:docChgLst>
  <pc:docChgLst>
    <pc:chgData name="Utente guest" providerId="Windows Live" clId="Web-{7EEAA96F-182C-4817-B8F9-98D77489E70E}"/>
    <pc:docChg chg="modSld">
      <pc:chgData name="Utente guest" userId="" providerId="Windows Live" clId="Web-{7EEAA96F-182C-4817-B8F9-98D77489E70E}" dt="2023-05-27T10:57:55.861" v="432" actId="1076"/>
      <pc:docMkLst>
        <pc:docMk/>
      </pc:docMkLst>
      <pc:sldChg chg="modSp">
        <pc:chgData name="Utente guest" userId="" providerId="Windows Live" clId="Web-{7EEAA96F-182C-4817-B8F9-98D77489E70E}" dt="2023-05-27T10:31:50.687" v="132" actId="20577"/>
        <pc:sldMkLst>
          <pc:docMk/>
          <pc:sldMk cId="1715100981" sldId="274"/>
        </pc:sldMkLst>
        <pc:spChg chg="mod">
          <ac:chgData name="Utente guest" userId="" providerId="Windows Live" clId="Web-{7EEAA96F-182C-4817-B8F9-98D77489E70E}" dt="2023-05-27T10:31:50.687" v="132" actId="20577"/>
          <ac:spMkLst>
            <pc:docMk/>
            <pc:sldMk cId="1715100981" sldId="274"/>
            <ac:spMk id="8" creationId="{6B0CBE63-67CE-7BEB-6563-F5C60DAA0988}"/>
          </ac:spMkLst>
        </pc:spChg>
      </pc:sldChg>
      <pc:sldChg chg="modSp">
        <pc:chgData name="Utente guest" userId="" providerId="Windows Live" clId="Web-{7EEAA96F-182C-4817-B8F9-98D77489E70E}" dt="2023-05-27T10:57:55.861" v="432" actId="1076"/>
        <pc:sldMkLst>
          <pc:docMk/>
          <pc:sldMk cId="3290464331" sldId="278"/>
        </pc:sldMkLst>
        <pc:spChg chg="mod">
          <ac:chgData name="Utente guest" userId="" providerId="Windows Live" clId="Web-{7EEAA96F-182C-4817-B8F9-98D77489E70E}" dt="2023-05-27T10:57:55.861" v="432" actId="1076"/>
          <ac:spMkLst>
            <pc:docMk/>
            <pc:sldMk cId="3290464331" sldId="278"/>
            <ac:spMk id="18" creationId="{0A48499B-BD20-23B1-E878-C16C47BDD2FA}"/>
          </ac:spMkLst>
        </pc:spChg>
        <pc:spChg chg="mod">
          <ac:chgData name="Utente guest" userId="" providerId="Windows Live" clId="Web-{7EEAA96F-182C-4817-B8F9-98D77489E70E}" dt="2023-05-27T10:57:47.173" v="431" actId="20577"/>
          <ac:spMkLst>
            <pc:docMk/>
            <pc:sldMk cId="3290464331" sldId="278"/>
            <ac:spMk id="19" creationId="{BE8204E7-69B6-9219-E0F5-94312A7D29C3}"/>
          </ac:spMkLst>
        </pc:spChg>
      </pc:sldChg>
      <pc:sldChg chg="modSp">
        <pc:chgData name="Utente guest" userId="" providerId="Windows Live" clId="Web-{7EEAA96F-182C-4817-B8F9-98D77489E70E}" dt="2023-05-27T10:28:13.859" v="77" actId="20577"/>
        <pc:sldMkLst>
          <pc:docMk/>
          <pc:sldMk cId="320778945" sldId="279"/>
        </pc:sldMkLst>
        <pc:spChg chg="mod">
          <ac:chgData name="Utente guest" userId="" providerId="Windows Live" clId="Web-{7EEAA96F-182C-4817-B8F9-98D77489E70E}" dt="2023-05-27T10:28:13.859" v="77" actId="20577"/>
          <ac:spMkLst>
            <pc:docMk/>
            <pc:sldMk cId="320778945" sldId="279"/>
            <ac:spMk id="3" creationId="{B59A990A-4BB2-3F41-F8FF-C90A7A172E1C}"/>
          </ac:spMkLst>
        </pc:spChg>
      </pc:sldChg>
      <pc:sldChg chg="addSp delSp modSp">
        <pc:chgData name="Utente guest" userId="" providerId="Windows Live" clId="Web-{7EEAA96F-182C-4817-B8F9-98D77489E70E}" dt="2023-05-27T10:46:23.328" v="303" actId="20577"/>
        <pc:sldMkLst>
          <pc:docMk/>
          <pc:sldMk cId="22765361" sldId="280"/>
        </pc:sldMkLst>
        <pc:spChg chg="add del mod">
          <ac:chgData name="Utente guest" userId="" providerId="Windows Live" clId="Web-{7EEAA96F-182C-4817-B8F9-98D77489E70E}" dt="2023-05-27T10:46:23.328" v="303" actId="20577"/>
          <ac:spMkLst>
            <pc:docMk/>
            <pc:sldMk cId="22765361" sldId="280"/>
            <ac:spMk id="13" creationId="{D17D508F-09C5-3BCA-2189-EC4129CEEA9A}"/>
          </ac:spMkLst>
        </pc:spChg>
      </pc:sldChg>
      <pc:sldChg chg="modSp">
        <pc:chgData name="Utente guest" userId="" providerId="Windows Live" clId="Web-{7EEAA96F-182C-4817-B8F9-98D77489E70E}" dt="2023-05-27T09:46:54.448" v="1" actId="20577"/>
        <pc:sldMkLst>
          <pc:docMk/>
          <pc:sldMk cId="8060351" sldId="286"/>
        </pc:sldMkLst>
        <pc:spChg chg="mod">
          <ac:chgData name="Utente guest" userId="" providerId="Windows Live" clId="Web-{7EEAA96F-182C-4817-B8F9-98D77489E70E}" dt="2023-05-27T09:46:54.448" v="1" actId="20577"/>
          <ac:spMkLst>
            <pc:docMk/>
            <pc:sldMk cId="8060351" sldId="286"/>
            <ac:spMk id="2" creationId="{0F7511AA-5658-B164-D3A7-AB16E8B186EB}"/>
          </ac:spMkLst>
        </pc:spChg>
      </pc:sldChg>
      <pc:sldChg chg="modSp">
        <pc:chgData name="Utente guest" userId="" providerId="Windows Live" clId="Web-{7EEAA96F-182C-4817-B8F9-98D77489E70E}" dt="2023-05-27T10:04:44.259" v="4" actId="20577"/>
        <pc:sldMkLst>
          <pc:docMk/>
          <pc:sldMk cId="1713541169" sldId="287"/>
        </pc:sldMkLst>
        <pc:spChg chg="mod">
          <ac:chgData name="Utente guest" userId="" providerId="Windows Live" clId="Web-{7EEAA96F-182C-4817-B8F9-98D77489E70E}" dt="2023-05-27T10:04:44.259" v="4" actId="20577"/>
          <ac:spMkLst>
            <pc:docMk/>
            <pc:sldMk cId="1713541169" sldId="287"/>
            <ac:spMk id="12" creationId="{9DD79FDE-6BBB-CBC6-D282-0D6BC16DC126}"/>
          </ac:spMkLst>
        </pc:spChg>
      </pc:sldChg>
    </pc:docChg>
  </pc:docChgLst>
  <pc:docChgLst>
    <pc:chgData clId="Web-{DD9F4E7E-7A28-41A9-8959-3EF0A20CBF29}"/>
    <pc:docChg chg="modSld">
      <pc:chgData name="" userId="" providerId="" clId="Web-{DD9F4E7E-7A28-41A9-8959-3EF0A20CBF29}" dt="2023-05-13T15:05:42.098" v="10" actId="20577"/>
      <pc:docMkLst>
        <pc:docMk/>
      </pc:docMkLst>
      <pc:sldChg chg="modSp">
        <pc:chgData name="" userId="" providerId="" clId="Web-{DD9F4E7E-7A28-41A9-8959-3EF0A20CBF29}" dt="2023-05-13T15:05:42.098" v="10" actId="20577"/>
        <pc:sldMkLst>
          <pc:docMk/>
          <pc:sldMk cId="3962583941" sldId="256"/>
        </pc:sldMkLst>
        <pc:spChg chg="mod">
          <ac:chgData name="" userId="" providerId="" clId="Web-{DD9F4E7E-7A28-41A9-8959-3EF0A20CBF29}" dt="2023-05-13T15:05:42.098" v="10" actId="20577"/>
          <ac:spMkLst>
            <pc:docMk/>
            <pc:sldMk cId="3962583941" sldId="256"/>
            <ac:spMk id="2" creationId="{00000000-0000-0000-0000-000000000000}"/>
          </ac:spMkLst>
        </pc:spChg>
      </pc:sldChg>
    </pc:docChg>
  </pc:docChgLst>
  <pc:docChgLst>
    <pc:chgData name="Utente guest" providerId="Windows Live" clId="Web-{8FDA02CF-DC3F-48A6-9FA9-2BE2EB22D246}"/>
    <pc:docChg chg="addSld delSld modSld">
      <pc:chgData name="Utente guest" userId="" providerId="Windows Live" clId="Web-{8FDA02CF-DC3F-48A6-9FA9-2BE2EB22D246}" dt="2023-05-17T15:27:44.972" v="256" actId="1076"/>
      <pc:docMkLst>
        <pc:docMk/>
      </pc:docMkLst>
      <pc:sldChg chg="addSp modSp">
        <pc:chgData name="Utente guest" userId="" providerId="Windows Live" clId="Web-{8FDA02CF-DC3F-48A6-9FA9-2BE2EB22D246}" dt="2023-05-17T15:27:44.972" v="256" actId="1076"/>
        <pc:sldMkLst>
          <pc:docMk/>
          <pc:sldMk cId="3470725817" sldId="262"/>
        </pc:sldMkLst>
        <pc:spChg chg="mod">
          <ac:chgData name="Utente guest" userId="" providerId="Windows Live" clId="Web-{8FDA02CF-DC3F-48A6-9FA9-2BE2EB22D246}" dt="2023-05-17T15:27:44.972" v="256" actId="1076"/>
          <ac:spMkLst>
            <pc:docMk/>
            <pc:sldMk cId="3470725817" sldId="262"/>
            <ac:spMk id="2" creationId="{0959439B-96F7-C8D3-A468-97771A822FB1}"/>
          </ac:spMkLst>
        </pc:spChg>
        <pc:spChg chg="add mod">
          <ac:chgData name="Utente guest" userId="" providerId="Windows Live" clId="Web-{8FDA02CF-DC3F-48A6-9FA9-2BE2EB22D246}" dt="2023-05-17T15:27:38.363" v="254" actId="1076"/>
          <ac:spMkLst>
            <pc:docMk/>
            <pc:sldMk cId="3470725817" sldId="262"/>
            <ac:spMk id="6" creationId="{2E8A19B9-66CD-4291-5248-FF18A37DE584}"/>
          </ac:spMkLst>
        </pc:spChg>
      </pc:sldChg>
      <pc:sldChg chg="addSp modSp">
        <pc:chgData name="Utente guest" userId="" providerId="Windows Live" clId="Web-{8FDA02CF-DC3F-48A6-9FA9-2BE2EB22D246}" dt="2023-05-17T15:16:53.740" v="121" actId="20577"/>
        <pc:sldMkLst>
          <pc:docMk/>
          <pc:sldMk cId="3173895079" sldId="264"/>
        </pc:sldMkLst>
        <pc:spChg chg="add mod">
          <ac:chgData name="Utente guest" userId="" providerId="Windows Live" clId="Web-{8FDA02CF-DC3F-48A6-9FA9-2BE2EB22D246}" dt="2023-05-17T15:16:53.740" v="121" actId="20577"/>
          <ac:spMkLst>
            <pc:docMk/>
            <pc:sldMk cId="3173895079" sldId="264"/>
            <ac:spMk id="2" creationId="{D13F3369-835E-010A-C201-C3E783C3BECB}"/>
          </ac:spMkLst>
        </pc:spChg>
        <pc:picChg chg="add mod">
          <ac:chgData name="Utente guest" userId="" providerId="Windows Live" clId="Web-{8FDA02CF-DC3F-48A6-9FA9-2BE2EB22D246}" dt="2023-05-17T14:58:14.874" v="1" actId="1076"/>
          <ac:picMkLst>
            <pc:docMk/>
            <pc:sldMk cId="3173895079" sldId="264"/>
            <ac:picMk id="2" creationId="{D23B7497-3F18-7972-059E-DC0C917898DD}"/>
          </ac:picMkLst>
        </pc:picChg>
        <pc:picChg chg="add mod">
          <ac:chgData name="Utente guest" userId="" providerId="Windows Live" clId="Web-{8FDA02CF-DC3F-48A6-9FA9-2BE2EB22D246}" dt="2023-05-17T14:58:54.515" v="2"/>
          <ac:picMkLst>
            <pc:docMk/>
            <pc:sldMk cId="3173895079" sldId="264"/>
            <ac:picMk id="3" creationId="{74BF6CCE-8441-23D0-7103-3212195B11F6}"/>
          </ac:picMkLst>
        </pc:picChg>
      </pc:sldChg>
      <pc:sldChg chg="addSp delSp modSp">
        <pc:chgData name="Utente guest" userId="" providerId="Windows Live" clId="Web-{8FDA02CF-DC3F-48A6-9FA9-2BE2EB22D246}" dt="2023-05-17T15:25:01.797" v="173" actId="20577"/>
        <pc:sldMkLst>
          <pc:docMk/>
          <pc:sldMk cId="1488860927" sldId="271"/>
        </pc:sldMkLst>
        <pc:spChg chg="add del mod">
          <ac:chgData name="Utente guest" userId="" providerId="Windows Live" clId="Web-{8FDA02CF-DC3F-48A6-9FA9-2BE2EB22D246}" dt="2023-05-17T15:06:48.119" v="85"/>
          <ac:spMkLst>
            <pc:docMk/>
            <pc:sldMk cId="1488860927" sldId="271"/>
            <ac:spMk id="3" creationId="{C80565F0-D765-5104-09EC-ED856669C55A}"/>
          </ac:spMkLst>
        </pc:spChg>
        <pc:spChg chg="add mod">
          <ac:chgData name="Utente guest" userId="" providerId="Windows Live" clId="Web-{8FDA02CF-DC3F-48A6-9FA9-2BE2EB22D246}" dt="2023-05-17T15:25:01.797" v="173" actId="20577"/>
          <ac:spMkLst>
            <pc:docMk/>
            <pc:sldMk cId="1488860927" sldId="271"/>
            <ac:spMk id="7" creationId="{29ECECEA-89B7-9796-AFE4-7E5AB9A70338}"/>
          </ac:spMkLst>
        </pc:spChg>
        <pc:spChg chg="add mod">
          <ac:chgData name="Utente guest" userId="" providerId="Windows Live" clId="Web-{8FDA02CF-DC3F-48A6-9FA9-2BE2EB22D246}" dt="2023-05-17T15:24:54.609" v="161" actId="20577"/>
          <ac:spMkLst>
            <pc:docMk/>
            <pc:sldMk cId="1488860927" sldId="271"/>
            <ac:spMk id="8" creationId="{50506834-EFF9-B22A-40DE-A648DE6BE678}"/>
          </ac:spMkLst>
        </pc:spChg>
        <pc:graphicFrameChg chg="mod modGraphic">
          <ac:chgData name="Utente guest" userId="" providerId="Windows Live" clId="Web-{8FDA02CF-DC3F-48A6-9FA9-2BE2EB22D246}" dt="2023-05-17T15:07:04.478" v="88" actId="1076"/>
          <ac:graphicFrameMkLst>
            <pc:docMk/>
            <pc:sldMk cId="1488860927" sldId="271"/>
            <ac:graphicFrameMk id="6" creationId="{BFE58911-DB29-8E9B-3240-6296CFB7B868}"/>
          </ac:graphicFrameMkLst>
        </pc:graphicFrameChg>
        <pc:picChg chg="del mod">
          <ac:chgData name="Utente guest" userId="" providerId="Windows Live" clId="Web-{8FDA02CF-DC3F-48A6-9FA9-2BE2EB22D246}" dt="2023-05-17T15:06:49.963" v="86"/>
          <ac:picMkLst>
            <pc:docMk/>
            <pc:sldMk cId="1488860927" sldId="271"/>
            <ac:picMk id="2" creationId="{7A2738A0-FA5E-2B69-CA06-71BE1183B89A}"/>
          </ac:picMkLst>
        </pc:picChg>
      </pc:sldChg>
      <pc:sldChg chg="addSp modSp">
        <pc:chgData name="Utente guest" userId="" providerId="Windows Live" clId="Web-{8FDA02CF-DC3F-48A6-9FA9-2BE2EB22D246}" dt="2023-05-17T15:21:44.637" v="144" actId="1076"/>
        <pc:sldMkLst>
          <pc:docMk/>
          <pc:sldMk cId="773965863" sldId="272"/>
        </pc:sldMkLst>
        <pc:spChg chg="add mod">
          <ac:chgData name="Utente guest" userId="" providerId="Windows Live" clId="Web-{8FDA02CF-DC3F-48A6-9FA9-2BE2EB22D246}" dt="2023-05-17T15:21:44.637" v="144" actId="1076"/>
          <ac:spMkLst>
            <pc:docMk/>
            <pc:sldMk cId="773965863" sldId="272"/>
            <ac:spMk id="2" creationId="{EE0305F3-3416-EC32-8449-025AACF42FF6}"/>
          </ac:spMkLst>
        </pc:spChg>
        <pc:spChg chg="add mod">
          <ac:chgData name="Utente guest" userId="" providerId="Windows Live" clId="Web-{8FDA02CF-DC3F-48A6-9FA9-2BE2EB22D246}" dt="2023-05-17T15:03:50.131" v="28" actId="1076"/>
          <ac:spMkLst>
            <pc:docMk/>
            <pc:sldMk cId="773965863" sldId="272"/>
            <ac:spMk id="3" creationId="{33013DE3-CAC9-9269-4EA6-CA135ED216D5}"/>
          </ac:spMkLst>
        </pc:spChg>
        <pc:spChg chg="add mod">
          <ac:chgData name="Utente guest" userId="" providerId="Windows Live" clId="Web-{8FDA02CF-DC3F-48A6-9FA9-2BE2EB22D246}" dt="2023-05-17T15:03:40.724" v="27" actId="20577"/>
          <ac:spMkLst>
            <pc:docMk/>
            <pc:sldMk cId="773965863" sldId="272"/>
            <ac:spMk id="7" creationId="{E5DDF0EF-8CD4-960E-51B5-8F6460043E98}"/>
          </ac:spMkLst>
        </pc:spChg>
        <pc:picChg chg="mod">
          <ac:chgData name="Utente guest" userId="" providerId="Windows Live" clId="Web-{8FDA02CF-DC3F-48A6-9FA9-2BE2EB22D246}" dt="2023-05-17T15:03:35.677" v="25" actId="1076"/>
          <ac:picMkLst>
            <pc:docMk/>
            <pc:sldMk cId="773965863" sldId="272"/>
            <ac:picMk id="2" creationId="{EB653B05-723A-6078-4637-60D2D23B153C}"/>
          </ac:picMkLst>
        </pc:picChg>
      </pc:sldChg>
      <pc:sldChg chg="addSp modSp">
        <pc:chgData name="Utente guest" userId="" providerId="Windows Live" clId="Web-{8FDA02CF-DC3F-48A6-9FA9-2BE2EB22D246}" dt="2023-05-17T15:13:52.877" v="107" actId="20577"/>
        <pc:sldMkLst>
          <pc:docMk/>
          <pc:sldMk cId="3695244525" sldId="273"/>
        </pc:sldMkLst>
        <pc:spChg chg="add mod">
          <ac:chgData name="Utente guest" userId="" providerId="Windows Live" clId="Web-{8FDA02CF-DC3F-48A6-9FA9-2BE2EB22D246}" dt="2023-05-17T15:13:52.877" v="107" actId="20577"/>
          <ac:spMkLst>
            <pc:docMk/>
            <pc:sldMk cId="3695244525" sldId="273"/>
            <ac:spMk id="3" creationId="{E53100ED-FC7B-C690-0A0E-9D617E21C5B0}"/>
          </ac:spMkLst>
        </pc:spChg>
      </pc:sldChg>
      <pc:sldChg chg="modSp new">
        <pc:chgData name="Utente guest" userId="" providerId="Windows Live" clId="Web-{8FDA02CF-DC3F-48A6-9FA9-2BE2EB22D246}" dt="2023-05-17T15:03:14.052" v="21" actId="20577"/>
        <pc:sldMkLst>
          <pc:docMk/>
          <pc:sldMk cId="978040789" sldId="274"/>
        </pc:sldMkLst>
        <pc:spChg chg="mod">
          <ac:chgData name="Utente guest" userId="" providerId="Windows Live" clId="Web-{8FDA02CF-DC3F-48A6-9FA9-2BE2EB22D246}" dt="2023-05-17T15:03:14.052" v="21" actId="20577"/>
          <ac:spMkLst>
            <pc:docMk/>
            <pc:sldMk cId="978040789" sldId="274"/>
            <ac:spMk id="2" creationId="{270AFCFB-C224-AF33-DAEA-DF319595A167}"/>
          </ac:spMkLst>
        </pc:spChg>
      </pc:sldChg>
      <pc:sldChg chg="new del">
        <pc:chgData name="Utente guest" userId="" providerId="Windows Live" clId="Web-{8FDA02CF-DC3F-48A6-9FA9-2BE2EB22D246}" dt="2023-05-17T15:08:42.777" v="94"/>
        <pc:sldMkLst>
          <pc:docMk/>
          <pc:sldMk cId="1139431629" sldId="274"/>
        </pc:sldMkLst>
      </pc:sldChg>
      <pc:sldChg chg="modSp new">
        <pc:chgData name="Utente guest" userId="" providerId="Windows Live" clId="Web-{8FDA02CF-DC3F-48A6-9FA9-2BE2EB22D246}" dt="2023-05-17T15:07:40.307" v="92" actId="20577"/>
        <pc:sldMkLst>
          <pc:docMk/>
          <pc:sldMk cId="2478630516" sldId="274"/>
        </pc:sldMkLst>
        <pc:spChg chg="mod">
          <ac:chgData name="Utente guest" userId="" providerId="Windows Live" clId="Web-{8FDA02CF-DC3F-48A6-9FA9-2BE2EB22D246}" dt="2023-05-17T15:07:40.307" v="92" actId="20577"/>
          <ac:spMkLst>
            <pc:docMk/>
            <pc:sldMk cId="2478630516" sldId="274"/>
            <ac:spMk id="2" creationId="{349ACFE2-988D-D142-0873-88FF0B028CF7}"/>
          </ac:spMkLst>
        </pc:spChg>
      </pc:sldChg>
      <pc:sldChg chg="add del replId">
        <pc:chgData name="Utente guest" userId="" providerId="Windows Live" clId="Web-{8FDA02CF-DC3F-48A6-9FA9-2BE2EB22D246}" dt="2023-05-17T15:04:52.319" v="42"/>
        <pc:sldMkLst>
          <pc:docMk/>
          <pc:sldMk cId="1890171967" sldId="275"/>
        </pc:sldMkLst>
      </pc:sldChg>
    </pc:docChg>
  </pc:docChgLst>
  <pc:docChgLst>
    <pc:chgData name="Massimiliano Sirgiovanni" userId="cd2166b1bd31ac3f" providerId="Windows Live" clId="Web-{2BD6C104-A32F-4852-B6B4-FE7CD9B20885}"/>
    <pc:docChg chg="addSld delSld modSld">
      <pc:chgData name="Massimiliano Sirgiovanni" userId="cd2166b1bd31ac3f" providerId="Windows Live" clId="Web-{2BD6C104-A32F-4852-B6B4-FE7CD9B20885}" dt="2023-05-29T15:10:04.489" v="120" actId="14100"/>
      <pc:docMkLst>
        <pc:docMk/>
      </pc:docMkLst>
      <pc:sldChg chg="addSp modSp">
        <pc:chgData name="Massimiliano Sirgiovanni" userId="cd2166b1bd31ac3f" providerId="Windows Live" clId="Web-{2BD6C104-A32F-4852-B6B4-FE7CD9B20885}" dt="2023-05-29T13:38:13.939" v="51" actId="1076"/>
        <pc:sldMkLst>
          <pc:docMk/>
          <pc:sldMk cId="773965863" sldId="272"/>
        </pc:sldMkLst>
        <pc:spChg chg="mod">
          <ac:chgData name="Massimiliano Sirgiovanni" userId="cd2166b1bd31ac3f" providerId="Windows Live" clId="Web-{2BD6C104-A32F-4852-B6B4-FE7CD9B20885}" dt="2023-05-29T13:35:36.826" v="49" actId="1076"/>
          <ac:spMkLst>
            <pc:docMk/>
            <pc:sldMk cId="773965863" sldId="272"/>
            <ac:spMk id="2" creationId="{EE0305F3-3416-EC32-8449-025AACF42FF6}"/>
          </ac:spMkLst>
        </pc:spChg>
        <pc:spChg chg="add mod">
          <ac:chgData name="Massimiliano Sirgiovanni" userId="cd2166b1bd31ac3f" providerId="Windows Live" clId="Web-{2BD6C104-A32F-4852-B6B4-FE7CD9B20885}" dt="2023-05-29T13:35:20.607" v="47" actId="14100"/>
          <ac:spMkLst>
            <pc:docMk/>
            <pc:sldMk cId="773965863" sldId="272"/>
            <ac:spMk id="3" creationId="{EF78EE7C-0EA5-A617-9F5E-28A89E86CEFF}"/>
          </ac:spMkLst>
        </pc:spChg>
        <pc:spChg chg="mod">
          <ac:chgData name="Massimiliano Sirgiovanni" userId="cd2166b1bd31ac3f" providerId="Windows Live" clId="Web-{2BD6C104-A32F-4852-B6B4-FE7CD9B20885}" dt="2023-05-29T13:33:48.652" v="38" actId="20577"/>
          <ac:spMkLst>
            <pc:docMk/>
            <pc:sldMk cId="773965863" sldId="272"/>
            <ac:spMk id="5" creationId="{CA1D2855-1251-0C5B-6ED0-D186F644EA49}"/>
          </ac:spMkLst>
        </pc:spChg>
        <pc:graphicFrameChg chg="mod">
          <ac:chgData name="Massimiliano Sirgiovanni" userId="cd2166b1bd31ac3f" providerId="Windows Live" clId="Web-{2BD6C104-A32F-4852-B6B4-FE7CD9B20885}" dt="2023-05-29T13:38:13.939" v="51" actId="1076"/>
          <ac:graphicFrameMkLst>
            <pc:docMk/>
            <pc:sldMk cId="773965863" sldId="272"/>
            <ac:graphicFrameMk id="4" creationId="{EFA5E996-7D86-2B95-4822-383F67278DFD}"/>
          </ac:graphicFrameMkLst>
        </pc:graphicFrameChg>
        <pc:picChg chg="add mod">
          <ac:chgData name="Massimiliano Sirgiovanni" userId="cd2166b1bd31ac3f" providerId="Windows Live" clId="Web-{2BD6C104-A32F-4852-B6B4-FE7CD9B20885}" dt="2023-05-29T13:35:26.466" v="48" actId="1076"/>
          <ac:picMkLst>
            <pc:docMk/>
            <pc:sldMk cId="773965863" sldId="272"/>
            <ac:picMk id="7" creationId="{962971CD-15BA-DB2D-6DA3-C023408CDD95}"/>
          </ac:picMkLst>
        </pc:picChg>
      </pc:sldChg>
      <pc:sldChg chg="modSp">
        <pc:chgData name="Massimiliano Sirgiovanni" userId="cd2166b1bd31ac3f" providerId="Windows Live" clId="Web-{2BD6C104-A32F-4852-B6B4-FE7CD9B20885}" dt="2023-05-29T13:39:31.284" v="57" actId="20577"/>
        <pc:sldMkLst>
          <pc:docMk/>
          <pc:sldMk cId="22765361" sldId="280"/>
        </pc:sldMkLst>
        <pc:spChg chg="mod">
          <ac:chgData name="Massimiliano Sirgiovanni" userId="cd2166b1bd31ac3f" providerId="Windows Live" clId="Web-{2BD6C104-A32F-4852-B6B4-FE7CD9B20885}" dt="2023-05-29T13:39:31.284" v="57" actId="20577"/>
          <ac:spMkLst>
            <pc:docMk/>
            <pc:sldMk cId="22765361" sldId="280"/>
            <ac:spMk id="13" creationId="{D17D508F-09C5-3BCA-2189-EC4129CEEA9A}"/>
          </ac:spMkLst>
        </pc:spChg>
      </pc:sldChg>
      <pc:sldChg chg="addSp delSp modSp add del">
        <pc:chgData name="Massimiliano Sirgiovanni" userId="cd2166b1bd31ac3f" providerId="Windows Live" clId="Web-{2BD6C104-A32F-4852-B6B4-FE7CD9B20885}" dt="2023-05-29T15:00:11.803" v="69" actId="1076"/>
        <pc:sldMkLst>
          <pc:docMk/>
          <pc:sldMk cId="2399589537" sldId="283"/>
        </pc:sldMkLst>
        <pc:picChg chg="add mod ord">
          <ac:chgData name="Massimiliano Sirgiovanni" userId="cd2166b1bd31ac3f" providerId="Windows Live" clId="Web-{2BD6C104-A32F-4852-B6B4-FE7CD9B20885}" dt="2023-05-29T15:00:11.803" v="69" actId="1076"/>
          <ac:picMkLst>
            <pc:docMk/>
            <pc:sldMk cId="2399589537" sldId="283"/>
            <ac:picMk id="2" creationId="{888B6258-1D07-4B4B-E35D-6E2711AED0BE}"/>
          </ac:picMkLst>
        </pc:picChg>
        <pc:picChg chg="del">
          <ac:chgData name="Massimiliano Sirgiovanni" userId="cd2166b1bd31ac3f" providerId="Windows Live" clId="Web-{2BD6C104-A32F-4852-B6B4-FE7CD9B20885}" dt="2023-05-29T14:59:21.615" v="60"/>
          <ac:picMkLst>
            <pc:docMk/>
            <pc:sldMk cId="2399589537" sldId="283"/>
            <ac:picMk id="6" creationId="{809D017D-1675-D259-0B0B-3AAFE5040A7C}"/>
          </ac:picMkLst>
        </pc:picChg>
      </pc:sldChg>
      <pc:sldChg chg="addSp delSp modSp">
        <pc:chgData name="Massimiliano Sirgiovanni" userId="cd2166b1bd31ac3f" providerId="Windows Live" clId="Web-{2BD6C104-A32F-4852-B6B4-FE7CD9B20885}" dt="2023-05-29T15:04:58.200" v="79"/>
        <pc:sldMkLst>
          <pc:docMk/>
          <pc:sldMk cId="4096500169" sldId="294"/>
        </pc:sldMkLst>
        <pc:spChg chg="add del mod">
          <ac:chgData name="Massimiliano Sirgiovanni" userId="cd2166b1bd31ac3f" providerId="Windows Live" clId="Web-{2BD6C104-A32F-4852-B6B4-FE7CD9B20885}" dt="2023-05-29T15:04:58.200" v="79"/>
          <ac:spMkLst>
            <pc:docMk/>
            <pc:sldMk cId="4096500169" sldId="294"/>
            <ac:spMk id="7" creationId="{2379D04A-1AE2-347F-1E00-26746EF181A0}"/>
          </ac:spMkLst>
        </pc:spChg>
        <pc:picChg chg="add mod ord">
          <ac:chgData name="Massimiliano Sirgiovanni" userId="cd2166b1bd31ac3f" providerId="Windows Live" clId="Web-{2BD6C104-A32F-4852-B6B4-FE7CD9B20885}" dt="2023-05-29T15:04:52.481" v="77"/>
          <ac:picMkLst>
            <pc:docMk/>
            <pc:sldMk cId="4096500169" sldId="294"/>
            <ac:picMk id="2" creationId="{3D2FD228-C649-7002-9ACA-BD8CE83244CD}"/>
          </ac:picMkLst>
        </pc:picChg>
        <pc:picChg chg="del">
          <ac:chgData name="Massimiliano Sirgiovanni" userId="cd2166b1bd31ac3f" providerId="Windows Live" clId="Web-{2BD6C104-A32F-4852-B6B4-FE7CD9B20885}" dt="2023-05-29T15:04:54.325" v="78"/>
          <ac:picMkLst>
            <pc:docMk/>
            <pc:sldMk cId="4096500169" sldId="294"/>
            <ac:picMk id="3" creationId="{9CCB7C0C-63CE-9772-D828-C05572319BAE}"/>
          </ac:picMkLst>
        </pc:picChg>
      </pc:sldChg>
      <pc:sldChg chg="addSp delSp modSp">
        <pc:chgData name="Massimiliano Sirgiovanni" userId="cd2166b1bd31ac3f" providerId="Windows Live" clId="Web-{2BD6C104-A32F-4852-B6B4-FE7CD9B20885}" dt="2023-05-29T15:06:16.468" v="89" actId="1076"/>
        <pc:sldMkLst>
          <pc:docMk/>
          <pc:sldMk cId="3305942893" sldId="295"/>
        </pc:sldMkLst>
        <pc:picChg chg="del">
          <ac:chgData name="Massimiliano Sirgiovanni" userId="cd2166b1bd31ac3f" providerId="Windows Live" clId="Web-{2BD6C104-A32F-4852-B6B4-FE7CD9B20885}" dt="2023-05-29T15:06:04.858" v="88"/>
          <ac:picMkLst>
            <pc:docMk/>
            <pc:sldMk cId="3305942893" sldId="295"/>
            <ac:picMk id="2" creationId="{5896C023-5C42-F983-C01C-C1D9DA0C488E}"/>
          </ac:picMkLst>
        </pc:picChg>
        <pc:picChg chg="mod">
          <ac:chgData name="Massimiliano Sirgiovanni" userId="cd2166b1bd31ac3f" providerId="Windows Live" clId="Web-{2BD6C104-A32F-4852-B6B4-FE7CD9B20885}" dt="2023-05-29T15:06:16.468" v="89" actId="1076"/>
          <ac:picMkLst>
            <pc:docMk/>
            <pc:sldMk cId="3305942893" sldId="295"/>
            <ac:picMk id="3" creationId="{8B5E08AC-B0F1-4CA1-4A27-5D52ADC46843}"/>
          </ac:picMkLst>
        </pc:picChg>
        <pc:picChg chg="add mod ord">
          <ac:chgData name="Massimiliano Sirgiovanni" userId="cd2166b1bd31ac3f" providerId="Windows Live" clId="Web-{2BD6C104-A32F-4852-B6B4-FE7CD9B20885}" dt="2023-05-29T15:06:03.389" v="87"/>
          <ac:picMkLst>
            <pc:docMk/>
            <pc:sldMk cId="3305942893" sldId="295"/>
            <ac:picMk id="4" creationId="{AC572362-EF98-FFCC-5E54-FDB2A1341559}"/>
          </ac:picMkLst>
        </pc:picChg>
      </pc:sldChg>
      <pc:sldChg chg="addSp delSp modSp">
        <pc:chgData name="Massimiliano Sirgiovanni" userId="cd2166b1bd31ac3f" providerId="Windows Live" clId="Web-{2BD6C104-A32F-4852-B6B4-FE7CD9B20885}" dt="2023-05-29T15:10:04.489" v="120" actId="14100"/>
        <pc:sldMkLst>
          <pc:docMk/>
          <pc:sldMk cId="3638931298" sldId="296"/>
        </pc:sldMkLst>
        <pc:spChg chg="mod">
          <ac:chgData name="Massimiliano Sirgiovanni" userId="cd2166b1bd31ac3f" providerId="Windows Live" clId="Web-{2BD6C104-A32F-4852-B6B4-FE7CD9B20885}" dt="2023-05-29T15:09:20.347" v="115" actId="1076"/>
          <ac:spMkLst>
            <pc:docMk/>
            <pc:sldMk cId="3638931298" sldId="296"/>
            <ac:spMk id="4" creationId="{9A7141DF-5712-E136-47FE-025242F2DB38}"/>
          </ac:spMkLst>
        </pc:spChg>
        <pc:spChg chg="mod">
          <ac:chgData name="Massimiliano Sirgiovanni" userId="cd2166b1bd31ac3f" providerId="Windows Live" clId="Web-{2BD6C104-A32F-4852-B6B4-FE7CD9B20885}" dt="2023-05-29T15:09:27.160" v="116" actId="1076"/>
          <ac:spMkLst>
            <pc:docMk/>
            <pc:sldMk cId="3638931298" sldId="296"/>
            <ac:spMk id="6" creationId="{36F5B878-499B-C8E5-542C-A6B1C259A40E}"/>
          </ac:spMkLst>
        </pc:spChg>
        <pc:picChg chg="add del">
          <ac:chgData name="Massimiliano Sirgiovanni" userId="cd2166b1bd31ac3f" providerId="Windows Live" clId="Web-{2BD6C104-A32F-4852-B6B4-FE7CD9B20885}" dt="2023-05-29T15:08:40.659" v="110"/>
          <ac:picMkLst>
            <pc:docMk/>
            <pc:sldMk cId="3638931298" sldId="296"/>
            <ac:picMk id="3" creationId="{B479A29D-0DD3-BDAF-237C-9D22D57F53D6}"/>
          </ac:picMkLst>
        </pc:picChg>
        <pc:picChg chg="add mod ord">
          <ac:chgData name="Massimiliano Sirgiovanni" userId="cd2166b1bd31ac3f" providerId="Windows Live" clId="Web-{2BD6C104-A32F-4852-B6B4-FE7CD9B20885}" dt="2023-05-29T15:10:00.410" v="119" actId="14100"/>
          <ac:picMkLst>
            <pc:docMk/>
            <pc:sldMk cId="3638931298" sldId="296"/>
            <ac:picMk id="5" creationId="{D214B4C6-5C6F-06CC-1E6A-673CA974A520}"/>
          </ac:picMkLst>
        </pc:picChg>
        <pc:picChg chg="add mod ord">
          <ac:chgData name="Massimiliano Sirgiovanni" userId="cd2166b1bd31ac3f" providerId="Windows Live" clId="Web-{2BD6C104-A32F-4852-B6B4-FE7CD9B20885}" dt="2023-05-29T15:10:04.489" v="120" actId="14100"/>
          <ac:picMkLst>
            <pc:docMk/>
            <pc:sldMk cId="3638931298" sldId="296"/>
            <ac:picMk id="7" creationId="{47199299-B76B-BEEC-1156-DCB693D37D7C}"/>
          </ac:picMkLst>
        </pc:picChg>
      </pc:sldChg>
    </pc:docChg>
  </pc:docChgLst>
  <pc:docChgLst>
    <pc:chgData name="Massimiliano Sirgiovanni" userId="cd2166b1bd31ac3f" providerId="Windows Live" clId="Web-{459DEFC3-42B2-48BF-A7AD-173E22A2EDF0}"/>
    <pc:docChg chg="modSld">
      <pc:chgData name="Massimiliano Sirgiovanni" userId="cd2166b1bd31ac3f" providerId="Windows Live" clId="Web-{459DEFC3-42B2-48BF-A7AD-173E22A2EDF0}" dt="2023-05-30T15:45:33.197" v="10" actId="20577"/>
      <pc:docMkLst>
        <pc:docMk/>
      </pc:docMkLst>
      <pc:sldChg chg="modSp">
        <pc:chgData name="Massimiliano Sirgiovanni" userId="cd2166b1bd31ac3f" providerId="Windows Live" clId="Web-{459DEFC3-42B2-48BF-A7AD-173E22A2EDF0}" dt="2023-05-30T15:45:33.197" v="10" actId="20577"/>
        <pc:sldMkLst>
          <pc:docMk/>
          <pc:sldMk cId="22765361" sldId="280"/>
        </pc:sldMkLst>
        <pc:spChg chg="mod">
          <ac:chgData name="Massimiliano Sirgiovanni" userId="cd2166b1bd31ac3f" providerId="Windows Live" clId="Web-{459DEFC3-42B2-48BF-A7AD-173E22A2EDF0}" dt="2023-05-30T15:45:33.197" v="10" actId="20577"/>
          <ac:spMkLst>
            <pc:docMk/>
            <pc:sldMk cId="22765361" sldId="280"/>
            <ac:spMk id="13" creationId="{D17D508F-09C5-3BCA-2189-EC4129CEEA9A}"/>
          </ac:spMkLst>
        </pc:spChg>
        <pc:picChg chg="mod">
          <ac:chgData name="Massimiliano Sirgiovanni" userId="cd2166b1bd31ac3f" providerId="Windows Live" clId="Web-{459DEFC3-42B2-48BF-A7AD-173E22A2EDF0}" dt="2023-05-30T15:45:20.010" v="4" actId="1076"/>
          <ac:picMkLst>
            <pc:docMk/>
            <pc:sldMk cId="22765361" sldId="280"/>
            <ac:picMk id="4" creationId="{BF008215-F985-F18B-2B9D-D69D3B203E57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40:20.1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9102 8213 16383 0 0,'0'-8'0'0'0,"7"-2"0"0"0,11 1 0 0 0,1 9 0 0 0,6 12 0 0 0,5 11 0 0 0,-1 10 0 0 0,-7 14 0 0 0,1 7 0 0 0,4 1 0 0 0,-2 14 0 0 0,1 3 0 0 0,5 4 0 0 0,3-4 0 0 0,5-13 0 0 0,2-18 0 0 0,2-15 0 0 0,2-12 0 0 0,0-8 0 0 0,-1-6 0 0 0,1-2 0 0 0,0-2 0 0 0,-8 1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50:05.5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16224 10271 16383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51:54.66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18045 7223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5:15:37.69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9726 5805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40:26.78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2619 8625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43:32.8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20394 10229 16383 0 0,'5'0'0'0'0,"1"0"0"0"0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43:34.93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20373 11459 16383 0 0,'5'0'0'0'0,"1"-5"0"0"0,0-1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43:35.70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17960 8176 16383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43:36.58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17720 8203 16383 0 0,'-5'0'0'0'0,"-5"0"0"0"0,-12-5 0 0 0,-5-1 0 0 0,-4 0 0 0 0,-5 2 0 0 0,-6 0 0 0 0,-5 2 0 0 0,1 1 0 0 0,-1 1 0 0 0,8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43:36.59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17304 8176 16383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50:03.05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16584 10504 16383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5-13T14:50:03.8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15761 10440 16383 0 0,'-5'0'0'0'0,"-1"0"0"0"0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6AEE2-D750-4AB4-860A-209D7F1C4ACE}" type="datetimeFigureOut">
              <a:t>6/2/2023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D1790B-CB57-4879-935D-DBBCD3971B4A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590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654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260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5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8126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3207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413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01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8879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350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 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7924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+mn-lt"/>
              </a:rPr>
              <a:t>P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Per il </a:t>
            </a:r>
            <a:r>
              <a:rPr lang="en-US" err="1">
                <a:cs typeface="Calibri"/>
              </a:rPr>
              <a:t>grafo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degli</a:t>
            </a:r>
            <a:r>
              <a:rPr lang="en-US">
                <a:cs typeface="Calibri"/>
              </a:rPr>
              <a:t> ex non </a:t>
            </a:r>
            <a:r>
              <a:rPr lang="en-US" err="1">
                <a:cs typeface="Calibri"/>
              </a:rPr>
              <a:t>si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sceglie</a:t>
            </a:r>
            <a:r>
              <a:rPr lang="en-US">
                <a:cs typeface="Calibri"/>
              </a:rPr>
              <a:t> il </a:t>
            </a:r>
            <a:r>
              <a:rPr lang="en-US" err="1">
                <a:cs typeface="Calibri"/>
              </a:rPr>
              <a:t>modello</a:t>
            </a:r>
            <a:r>
              <a:rPr lang="en-US">
                <a:cs typeface="Calibri"/>
              </a:rPr>
              <a:t> mod9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Il </a:t>
            </a:r>
            <a:r>
              <a:rPr lang="en-US" err="1">
                <a:cs typeface="Calibri"/>
              </a:rPr>
              <a:t>grafo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coppie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sceglie</a:t>
            </a:r>
            <a:r>
              <a:rPr lang="en-US">
                <a:cs typeface="Calibri"/>
              </a:rPr>
              <a:t> il mod9, in </a:t>
            </a:r>
            <a:r>
              <a:rPr lang="en-US" err="1">
                <a:cs typeface="Calibri"/>
              </a:rPr>
              <a:t>maniera</a:t>
            </a:r>
            <a:r>
              <a:rPr lang="en-US">
                <a:cs typeface="Calibri"/>
              </a:rPr>
              <a:t> un po' </a:t>
            </a:r>
            <a:r>
              <a:rPr lang="en-US" err="1">
                <a:cs typeface="Calibri"/>
              </a:rPr>
              <a:t>anomala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nonostante</a:t>
            </a:r>
            <a:r>
              <a:rPr lang="en-US">
                <a:cs typeface="Calibri"/>
              </a:rPr>
              <a:t> non </a:t>
            </a:r>
            <a:r>
              <a:rPr lang="en-US" err="1">
                <a:cs typeface="Calibri"/>
              </a:rPr>
              <a:t>sia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significativo</a:t>
            </a:r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880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+mn-lt"/>
              </a:rPr>
              <a:t>G</a:t>
            </a:r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Sei </a:t>
            </a:r>
            <a:r>
              <a:rPr lang="en-US" err="1">
                <a:cs typeface="Calibri"/>
              </a:rPr>
              <a:t>diversi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grafi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rappresentano</a:t>
            </a:r>
            <a:r>
              <a:rPr lang="en-US">
                <a:cs typeface="Calibri"/>
              </a:rPr>
              <a:t> sei </a:t>
            </a:r>
            <a:r>
              <a:rPr lang="en-US" err="1">
                <a:cs typeface="Calibri"/>
              </a:rPr>
              <a:t>diversi</a:t>
            </a:r>
            <a:r>
              <a:rPr lang="en-US">
                <a:cs typeface="Calibri"/>
              </a:rPr>
              <a:t> tipi di </a:t>
            </a:r>
            <a:r>
              <a:rPr lang="en-US" err="1">
                <a:cs typeface="Calibri"/>
              </a:rPr>
              <a:t>relazioni</a:t>
            </a:r>
            <a:r>
              <a:rPr lang="en-US">
                <a:cs typeface="Calibri"/>
              </a:rPr>
              <a:t>. Per </a:t>
            </a:r>
            <a:r>
              <a:rPr lang="en-US" err="1">
                <a:cs typeface="Calibri"/>
              </a:rPr>
              <a:t>effettuare</a:t>
            </a:r>
            <a:r>
              <a:rPr lang="en-US">
                <a:cs typeface="Calibri"/>
              </a:rPr>
              <a:t> le </a:t>
            </a:r>
            <a:r>
              <a:rPr lang="en-US" err="1">
                <a:cs typeface="Calibri"/>
              </a:rPr>
              <a:t>nostre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analisi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sono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stati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scelti</a:t>
            </a:r>
            <a:r>
              <a:rPr lang="en-US">
                <a:cs typeface="Calibri"/>
              </a:rPr>
              <a:t> I </a:t>
            </a:r>
            <a:r>
              <a:rPr lang="en-US" err="1">
                <a:cs typeface="Calibri"/>
              </a:rPr>
              <a:t>tre</a:t>
            </a:r>
            <a:r>
              <a:rPr lang="en-US">
                <a:cs typeface="Calibri"/>
              </a:rPr>
              <a:t> dataset </a:t>
            </a:r>
            <a:r>
              <a:rPr lang="en-US" err="1">
                <a:cs typeface="Calibri"/>
              </a:rPr>
              <a:t>meno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sparsi</a:t>
            </a:r>
            <a:r>
              <a:rPr lang="en-US">
                <a:cs typeface="Calibri"/>
              </a:rPr>
              <a:t> (I </a:t>
            </a:r>
            <a:r>
              <a:rPr lang="en-US" err="1">
                <a:cs typeface="Calibri"/>
              </a:rPr>
              <a:t>primi</a:t>
            </a:r>
            <a:r>
              <a:rPr lang="en-US">
                <a:cs typeface="Calibri"/>
              </a:rPr>
              <a:t> 3)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1573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F: </a:t>
            </a:r>
            <a:r>
              <a:rPr lang="en-US" err="1">
                <a:cs typeface="Calibri"/>
              </a:rPr>
              <a:t>modello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edges+mutual+nodematch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predicev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ameglio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sull'indegree</a:t>
            </a:r>
            <a:r>
              <a:rPr lang="en-US">
                <a:cs typeface="Calibri"/>
              </a:rPr>
              <a:t>, ma non </a:t>
            </a:r>
            <a:r>
              <a:rPr lang="en-US" err="1">
                <a:cs typeface="Calibri"/>
              </a:rPr>
              <a:t>coglieva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comunque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transitività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9427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306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39495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0586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39122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35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F: </a:t>
            </a:r>
            <a:r>
              <a:rPr lang="en-US"/>
              <a:t>ICL </a:t>
            </a:r>
            <a:r>
              <a:rPr lang="en-US" err="1"/>
              <a:t>tiene</a:t>
            </a:r>
            <a:r>
              <a:rPr lang="en-US"/>
              <a:t> </a:t>
            </a:r>
            <a:r>
              <a:rPr lang="en-US" err="1"/>
              <a:t>conto</a:t>
            </a:r>
            <a:r>
              <a:rPr lang="en-US"/>
              <a:t> </a:t>
            </a:r>
            <a:r>
              <a:rPr lang="en-US" err="1"/>
              <a:t>sia</a:t>
            </a:r>
            <a:r>
              <a:rPr lang="en-US"/>
              <a:t> </a:t>
            </a:r>
            <a:r>
              <a:rPr lang="en-US" err="1"/>
              <a:t>della</a:t>
            </a:r>
            <a:r>
              <a:rPr lang="en-US"/>
              <a:t> log-</a:t>
            </a:r>
            <a:r>
              <a:rPr lang="en-US" err="1"/>
              <a:t>verosimiglianza</a:t>
            </a:r>
            <a:r>
              <a:rPr lang="en-US"/>
              <a:t> </a:t>
            </a:r>
            <a:r>
              <a:rPr lang="en-US" err="1"/>
              <a:t>sia</a:t>
            </a:r>
            <a:r>
              <a:rPr lang="en-US"/>
              <a:t> del </a:t>
            </a:r>
            <a:r>
              <a:rPr lang="en-US" err="1"/>
              <a:t>numero</a:t>
            </a:r>
            <a:r>
              <a:rPr lang="en-US"/>
              <a:t> di </a:t>
            </a:r>
            <a:r>
              <a:rPr lang="en-US" err="1"/>
              <a:t>parametri</a:t>
            </a:r>
            <a:r>
              <a:rPr lang="en-US"/>
              <a:t> del </a:t>
            </a:r>
            <a:r>
              <a:rPr lang="en-US" err="1"/>
              <a:t>modello</a:t>
            </a:r>
            <a:r>
              <a:rPr lang="en-US"/>
              <a:t>, 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seleziona</a:t>
            </a:r>
            <a:r>
              <a:rPr lang="en-US"/>
              <a:t> il </a:t>
            </a:r>
            <a:r>
              <a:rPr lang="en-US" err="1"/>
              <a:t>modello</a:t>
            </a:r>
            <a:r>
              <a:rPr lang="en-US"/>
              <a:t> con ICL. e loglikelihood </a:t>
            </a:r>
            <a:r>
              <a:rPr lang="en-US" err="1"/>
              <a:t>più</a:t>
            </a:r>
            <a:r>
              <a:rPr lang="en-US"/>
              <a:t> alti</a:t>
            </a:r>
            <a:endParaRPr lang="en-US"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65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F: couples e friends </a:t>
            </a:r>
            <a:r>
              <a:rPr lang="en-US" err="1">
                <a:cs typeface="Calibri"/>
              </a:rPr>
              <a:t>sono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biderezionali</a:t>
            </a:r>
            <a:r>
              <a:rPr lang="en-US">
                <a:cs typeface="Calibri"/>
              </a:rPr>
              <a:t> 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61325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 (</a:t>
            </a:r>
            <a:r>
              <a:rPr lang="en-US" err="1">
                <a:cs typeface="Calibri"/>
              </a:rPr>
              <a:t>Rivedersi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l'ICL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3265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2493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Multigrafo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ottenuto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tramite</a:t>
            </a:r>
            <a:r>
              <a:rPr lang="en-US">
                <a:cs typeface="Calibri"/>
              </a:rPr>
              <a:t> la </a:t>
            </a:r>
            <a:r>
              <a:rPr lang="en-US" err="1">
                <a:cs typeface="Calibri"/>
              </a:rPr>
              <a:t>fusione</a:t>
            </a:r>
            <a:r>
              <a:rPr lang="en-US">
                <a:cs typeface="Calibri"/>
              </a:rPr>
              <a:t> di </a:t>
            </a:r>
            <a:r>
              <a:rPr lang="en-US" err="1">
                <a:cs typeface="Calibri"/>
              </a:rPr>
              <a:t>tutte</a:t>
            </a:r>
            <a:r>
              <a:rPr lang="en-US">
                <a:cs typeface="Calibri"/>
              </a:rPr>
              <a:t> le diverse </a:t>
            </a:r>
            <a:r>
              <a:rPr lang="en-US" err="1">
                <a:cs typeface="Calibri"/>
              </a:rPr>
              <a:t>relazioni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viste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precedenza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usato</a:t>
            </a:r>
            <a:r>
              <a:rPr lang="en-US">
                <a:cs typeface="Calibri"/>
              </a:rPr>
              <a:t> per le </a:t>
            </a:r>
            <a:r>
              <a:rPr lang="en-US" err="1">
                <a:cs typeface="Calibri"/>
              </a:rPr>
              <a:t>analisi</a:t>
            </a:r>
            <a:r>
              <a:rPr lang="en-US">
                <a:cs typeface="Calibri"/>
              </a:rPr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61618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2971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379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69538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2357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6881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55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G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37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7979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1545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D1790B-CB57-4879-935D-DBBCD3971B4A}" type="slidenum">
              <a:rPr lang="it-IT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767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7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654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85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00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12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0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0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968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829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6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283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87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18" Type="http://schemas.openxmlformats.org/officeDocument/2006/relationships/customXml" Target="../ink/ink8.xml"/><Relationship Id="rId3" Type="http://schemas.openxmlformats.org/officeDocument/2006/relationships/customXml" Target="../ink/ink1.xml"/><Relationship Id="rId21" Type="http://schemas.openxmlformats.org/officeDocument/2006/relationships/customXml" Target="../ink/ink11.xml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1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6" Type="http://schemas.openxmlformats.org/officeDocument/2006/relationships/customXml" Target="../ink/ink7.xml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customXml" Target="../ink/ink2.xml"/><Relationship Id="rId15" Type="http://schemas.openxmlformats.org/officeDocument/2006/relationships/image" Target="../media/image8.png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customXml" Target="../ink/ink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4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pinguino, uccello, nero&#10;&#10;Descrizione generata automaticamente">
            <a:extLst>
              <a:ext uri="{FF2B5EF4-FFF2-40B4-BE49-F238E27FC236}">
                <a16:creationId xmlns:a16="http://schemas.microsoft.com/office/drawing/2014/main" id="{917270DE-5ED3-93C6-4FB4-09CF469CD4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628" b="1095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b="1">
                <a:ln w="22225">
                  <a:solidFill>
                    <a:srgbClr val="FFFFFF"/>
                  </a:solidFill>
                </a:ln>
                <a:noFill/>
              </a:rPr>
              <a:t>Penguins of Kyoto</a:t>
            </a:r>
          </a:p>
        </p:txBody>
      </p:sp>
      <p:cxnSp>
        <p:nvCxnSpPr>
          <p:cNvPr id="52" name="Straight Connector 43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7534641" y="1065862"/>
            <a:ext cx="3860002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Ciardi Guido</a:t>
            </a:r>
            <a:br>
              <a:rPr lang="en-US" sz="2000"/>
            </a:br>
            <a:r>
              <a:rPr lang="en-US" sz="2000">
                <a:solidFill>
                  <a:srgbClr val="FFFFFF"/>
                </a:solidFill>
              </a:rPr>
              <a:t>Martinelli Giuseppe</a:t>
            </a:r>
            <a:br>
              <a:rPr lang="en-US" sz="2000"/>
            </a:br>
            <a:r>
              <a:rPr lang="en-US" sz="2000" err="1">
                <a:solidFill>
                  <a:srgbClr val="FFFFFF"/>
                </a:solidFill>
              </a:rPr>
              <a:t>Sirgiovanni</a:t>
            </a:r>
            <a:r>
              <a:rPr lang="en-US" sz="2000">
                <a:solidFill>
                  <a:srgbClr val="FFFFFF"/>
                </a:solidFill>
              </a:rPr>
              <a:t> Massimiliano</a:t>
            </a:r>
            <a:br>
              <a:rPr lang="en-US" sz="2000"/>
            </a:br>
            <a:r>
              <a:rPr lang="en-US" sz="2000">
                <a:solidFill>
                  <a:srgbClr val="FFFFFF"/>
                </a:solidFill>
              </a:rPr>
              <a:t>Tosi Federica</a:t>
            </a:r>
            <a:r>
              <a:rPr lang="en-US" sz="1400" b="1">
                <a:solidFill>
                  <a:srgbClr val="FFFFFF"/>
                </a:solidFill>
              </a:rPr>
              <a:t> </a:t>
            </a:r>
            <a:endParaRPr lang="en-US" sz="1400" b="1" i="1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2583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uccello, uccello acquatico, pinguino&#10;&#10;Descrizione generata automaticamente">
            <a:extLst>
              <a:ext uri="{FF2B5EF4-FFF2-40B4-BE49-F238E27FC236}">
                <a16:creationId xmlns:a16="http://schemas.microsoft.com/office/drawing/2014/main" id="{8899D656-0B1A-0E7A-892D-199928C3E2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FC74FA9-EFF1-C7FA-03EF-6474A9532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i="1">
                <a:solidFill>
                  <a:srgbClr val="FFFFFF"/>
                </a:solidFill>
              </a:rPr>
              <a:t>Nodal statistics</a:t>
            </a:r>
          </a:p>
        </p:txBody>
      </p:sp>
      <p:sp>
        <p:nvSpPr>
          <p:cNvPr id="28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10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357DABE-750B-6589-B1AE-DD541CBE2A65}"/>
              </a:ext>
            </a:extLst>
          </p:cNvPr>
          <p:cNvSpPr/>
          <p:nvPr/>
        </p:nvSpPr>
        <p:spPr>
          <a:xfrm>
            <a:off x="-13416" y="13415"/>
            <a:ext cx="12192000" cy="68472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7" descr="Immagine che contiene aria aperta, blu&#10;&#10;Descrizione generata automaticamente">
            <a:extLst>
              <a:ext uri="{FF2B5EF4-FFF2-40B4-BE49-F238E27FC236}">
                <a16:creationId xmlns:a16="http://schemas.microsoft.com/office/drawing/2014/main" id="{32A2A4C5-5D13-D313-D2B2-CF987A2699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5" name="Tabella 14">
            <a:extLst>
              <a:ext uri="{FF2B5EF4-FFF2-40B4-BE49-F238E27FC236}">
                <a16:creationId xmlns:a16="http://schemas.microsoft.com/office/drawing/2014/main" id="{25A06F2B-3D5C-4312-52CD-AD1A662C66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3918251"/>
              </p:ext>
            </p:extLst>
          </p:nvPr>
        </p:nvGraphicFramePr>
        <p:xfrm>
          <a:off x="7823915" y="2661633"/>
          <a:ext cx="3901892" cy="3789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646">
                  <a:extLst>
                    <a:ext uri="{9D8B030D-6E8A-4147-A177-3AD203B41FA5}">
                      <a16:colId xmlns:a16="http://schemas.microsoft.com/office/drawing/2014/main" val="1009471181"/>
                    </a:ext>
                  </a:extLst>
                </a:gridCol>
                <a:gridCol w="972623">
                  <a:extLst>
                    <a:ext uri="{9D8B030D-6E8A-4147-A177-3AD203B41FA5}">
                      <a16:colId xmlns:a16="http://schemas.microsoft.com/office/drawing/2014/main" val="1934125220"/>
                    </a:ext>
                  </a:extLst>
                </a:gridCol>
                <a:gridCol w="972623">
                  <a:extLst>
                    <a:ext uri="{9D8B030D-6E8A-4147-A177-3AD203B41FA5}">
                      <a16:colId xmlns:a16="http://schemas.microsoft.com/office/drawing/2014/main" val="3278891845"/>
                    </a:ext>
                  </a:extLst>
                </a:gridCol>
              </a:tblGrid>
              <a:tr h="643943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MAX DEGREE CENTRALITY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buNone/>
                      </a:pPr>
                      <a:endParaRPr lang="it-IT" sz="1800" b="1" i="0" u="none" strike="noStrike" noProof="0">
                        <a:solidFill>
                          <a:srgbClr val="FFFFFF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030821"/>
                  </a:ext>
                </a:extLst>
              </a:tr>
              <a:tr h="375633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IN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OUT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826639"/>
                  </a:ext>
                </a:extLst>
              </a:tr>
              <a:tr h="68825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COUPLES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852155"/>
                  </a:ext>
                </a:extLst>
              </a:tr>
              <a:tr h="6940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EXES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18990"/>
                  </a:ext>
                </a:extLst>
              </a:tr>
              <a:tr h="6940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FAMILY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14442"/>
                  </a:ext>
                </a:extLst>
              </a:tr>
              <a:tr h="694022">
                <a:tc>
                  <a:txBody>
                    <a:bodyPr/>
                    <a:lstStyle/>
                    <a:p>
                      <a:pPr marL="0" lvl="0" algn="l" defTabSz="914400">
                        <a:buNone/>
                      </a:pPr>
                      <a:r>
                        <a:rPr lang="it-IT" sz="1800" b="1" i="0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COMPLETE</a:t>
                      </a:r>
                      <a:endParaRPr lang="it-IT"/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771537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E53100ED-FC7B-C690-0A0E-9D617E21C5B0}"/>
              </a:ext>
            </a:extLst>
          </p:cNvPr>
          <p:cNvSpPr txBox="1"/>
          <p:nvPr/>
        </p:nvSpPr>
        <p:spPr>
          <a:xfrm>
            <a:off x="181528" y="317276"/>
            <a:ext cx="11834895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D</a:t>
            </a:r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egree </a:t>
            </a:r>
            <a:r>
              <a:rPr lang="it-IT" sz="2800" b="1" err="1">
                <a:solidFill>
                  <a:schemeClr val="bg1"/>
                </a:solidFill>
                <a:ea typeface="+mn-lt"/>
                <a:cs typeface="+mn-lt"/>
              </a:rPr>
              <a:t>centrality</a:t>
            </a:r>
            <a:r>
              <a:rPr lang="it-IT" sz="2800" b="1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a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node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central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if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it's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connected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many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other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nodes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.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higher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the degree, the more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central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node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68F197-4EF3-331A-9797-2BEF720A402B}"/>
              </a:ext>
            </a:extLst>
          </p:cNvPr>
          <p:cNvSpPr txBox="1"/>
          <p:nvPr/>
        </p:nvSpPr>
        <p:spPr>
          <a:xfrm>
            <a:off x="238887" y="1985251"/>
            <a:ext cx="7442308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 sz="24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,Sans-Serif"/>
              <a:buChar char="Ø"/>
            </a:pPr>
            <a:r>
              <a:rPr lang="it-IT" sz="2400" b="1" err="1">
                <a:solidFill>
                  <a:schemeClr val="bg1"/>
                </a:solidFill>
                <a:cs typeface="Calibri"/>
              </a:rPr>
              <a:t>Couples</a:t>
            </a:r>
            <a:r>
              <a:rPr lang="it-IT" sz="2400">
                <a:solidFill>
                  <a:schemeClr val="bg1"/>
                </a:solidFill>
                <a:cs typeface="Calibri"/>
              </a:rPr>
              <a:t>: 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the maximum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value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found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1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because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penguins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only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have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monogamous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relationships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;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,Sans-Serif"/>
              <a:buChar char="Ø"/>
            </a:pPr>
            <a:endParaRPr lang="it-IT" sz="12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,Sans-Serif"/>
              <a:buChar char="Ø"/>
            </a:pPr>
            <a:r>
              <a:rPr lang="it-IT" sz="2400" b="1" err="1">
                <a:solidFill>
                  <a:schemeClr val="bg1"/>
                </a:solidFill>
                <a:cs typeface="Calibri"/>
              </a:rPr>
              <a:t>Exes</a:t>
            </a:r>
            <a:r>
              <a:rPr lang="it-IT" sz="2400">
                <a:solidFill>
                  <a:schemeClr val="bg1"/>
                </a:solidFill>
                <a:cs typeface="Calibri"/>
              </a:rPr>
              <a:t>: the maximum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value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of the out-degree, 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obtained</a:t>
            </a:r>
            <a:r>
              <a:rPr lang="it-IT" sz="2400">
                <a:solidFill>
                  <a:schemeClr val="bg1"/>
                </a:solidFill>
                <a:cs typeface="Calibri"/>
              </a:rPr>
              <a:t> from the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node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corresponding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to </a:t>
            </a:r>
            <a:r>
              <a:rPr lang="it-IT" sz="2400" b="1">
                <a:solidFill>
                  <a:schemeClr val="bg1"/>
                </a:solidFill>
                <a:cs typeface="Calibri"/>
              </a:rPr>
              <a:t>Tera</a:t>
            </a:r>
            <a:r>
              <a:rPr lang="it-IT" sz="2400">
                <a:solidFill>
                  <a:schemeClr val="bg1"/>
                </a:solidFill>
                <a:cs typeface="Calibri"/>
              </a:rPr>
              <a:t>. 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As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confirmed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by metadata,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she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is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the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penguin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who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has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rejected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the 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most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suitors</a:t>
            </a:r>
            <a:r>
              <a:rPr lang="it-IT" sz="2400">
                <a:solidFill>
                  <a:schemeClr val="bg1"/>
                </a:solidFill>
                <a:cs typeface="Calibri"/>
              </a:rPr>
              <a:t>;</a:t>
            </a:r>
            <a:endParaRPr lang="en-US" sz="2400" err="1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,Sans-Serif"/>
              <a:buChar char="Ø"/>
            </a:pPr>
            <a:endParaRPr lang="it-IT" sz="12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Wingdings,Sans-Serif"/>
              <a:buChar char="Ø"/>
            </a:pPr>
            <a:r>
              <a:rPr lang="it-IT" sz="2400" b="1">
                <a:solidFill>
                  <a:schemeClr val="bg1"/>
                </a:solidFill>
                <a:cs typeface="Calibri"/>
              </a:rPr>
              <a:t>Complete</a:t>
            </a:r>
            <a:r>
              <a:rPr lang="it-IT" sz="2400">
                <a:solidFill>
                  <a:schemeClr val="bg1"/>
                </a:solidFill>
                <a:cs typeface="Calibri"/>
              </a:rPr>
              <a:t>: 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Tera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remains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node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with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most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out-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relationships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probably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due to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exes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graph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.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nodes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with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highest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in-degree are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Kuruma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and 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Koko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marL="342900" indent="-342900">
              <a:buFont typeface="Wingdings,Sans-Serif"/>
              <a:buChar char="Ø"/>
            </a:pPr>
            <a:endParaRPr lang="it-IT" sz="2400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A4DC96A-F9C4-CA75-EC5D-34B5ADA364BC}"/>
              </a:ext>
            </a:extLst>
          </p:cNvPr>
          <p:cNvSpPr txBox="1"/>
          <p:nvPr/>
        </p:nvSpPr>
        <p:spPr>
          <a:xfrm>
            <a:off x="234668" y="1436695"/>
            <a:ext cx="117841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it-IT" sz="2400" b="1">
                <a:solidFill>
                  <a:schemeClr val="bg1"/>
                </a:solidFill>
                <a:cs typeface="Calibri"/>
              </a:rPr>
              <a:t>Family</a:t>
            </a:r>
            <a:r>
              <a:rPr lang="it-IT" sz="2400">
                <a:solidFill>
                  <a:schemeClr val="bg1"/>
                </a:solidFill>
                <a:cs typeface="Calibri"/>
              </a:rPr>
              <a:t>: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there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are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child-parent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relationships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represented</a:t>
            </a:r>
            <a:r>
              <a:rPr lang="it-IT" sz="2400">
                <a:solidFill>
                  <a:schemeClr val="bg1"/>
                </a:solidFill>
                <a:cs typeface="Calibri"/>
              </a:rPr>
              <a:t>, so the maximum out-degree must 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necessarily</a:t>
            </a:r>
            <a:r>
              <a:rPr lang="it-IT" sz="2400">
                <a:solidFill>
                  <a:schemeClr val="bg1"/>
                </a:solidFill>
                <a:cs typeface="Calibri"/>
              </a:rPr>
              <a:t> be 2; The 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highest</a:t>
            </a:r>
            <a:r>
              <a:rPr lang="it-IT" sz="2400">
                <a:solidFill>
                  <a:schemeClr val="bg1"/>
                </a:solidFill>
                <a:cs typeface="Calibri"/>
              </a:rPr>
              <a:t> in-degree </a:t>
            </a:r>
            <a:r>
              <a:rPr lang="it-IT" sz="2400" err="1">
                <a:solidFill>
                  <a:schemeClr val="bg1"/>
                </a:solidFill>
                <a:cs typeface="Calibri"/>
              </a:rPr>
              <a:t>is</a:t>
            </a:r>
            <a:r>
              <a:rPr lang="it-IT" sz="2400">
                <a:solidFill>
                  <a:schemeClr val="bg1"/>
                </a:solidFill>
                <a:cs typeface="Calibri"/>
              </a:rPr>
              <a:t> of </a:t>
            </a:r>
            <a:r>
              <a:rPr lang="it-IT" sz="2400" b="1">
                <a:solidFill>
                  <a:schemeClr val="bg1"/>
                </a:solidFill>
                <a:cs typeface="Calibri"/>
              </a:rPr>
              <a:t>Man</a:t>
            </a:r>
            <a:r>
              <a:rPr lang="it-IT" sz="2400">
                <a:solidFill>
                  <a:schemeClr val="bg1"/>
                </a:solidFill>
                <a:cs typeface="Calibri"/>
              </a:rPr>
              <a:t> and </a:t>
            </a:r>
            <a:r>
              <a:rPr lang="it-IT" sz="2400" b="1">
                <a:solidFill>
                  <a:schemeClr val="bg1"/>
                </a:solidFill>
                <a:cs typeface="Calibri"/>
              </a:rPr>
              <a:t>Koko</a:t>
            </a:r>
            <a:endParaRPr lang="it-IT" b="1">
              <a:solidFill>
                <a:schemeClr val="bg1"/>
              </a:solidFill>
              <a:ea typeface="Calibri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95244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calendario&#10;&#10;Descrizione generata automaticamente">
            <a:extLst>
              <a:ext uri="{FF2B5EF4-FFF2-40B4-BE49-F238E27FC236}">
                <a16:creationId xmlns:a16="http://schemas.microsoft.com/office/drawing/2014/main" id="{5D8A199E-8554-7BAE-7D99-EB8B0BA006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-1" b="-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05670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8491F937-73A8-008E-93D0-3B2A027CF919}"/>
              </a:ext>
            </a:extLst>
          </p:cNvPr>
          <p:cNvSpPr/>
          <p:nvPr/>
        </p:nvSpPr>
        <p:spPr>
          <a:xfrm>
            <a:off x="-147571" y="-80493"/>
            <a:ext cx="12535436" cy="71692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4" descr="Immagine che contiene acqua, uccello acquatico, uccello, aria aperta&#10;&#10;Descrizione generata automaticamente">
            <a:extLst>
              <a:ext uri="{FF2B5EF4-FFF2-40B4-BE49-F238E27FC236}">
                <a16:creationId xmlns:a16="http://schemas.microsoft.com/office/drawing/2014/main" id="{3DCFF1FF-2CFB-845D-4139-1B778FA609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517" b="6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3F3369-835E-010A-C201-C3E783C3BECB}"/>
              </a:ext>
            </a:extLst>
          </p:cNvPr>
          <p:cNvSpPr txBox="1"/>
          <p:nvPr/>
        </p:nvSpPr>
        <p:spPr>
          <a:xfrm>
            <a:off x="41504" y="3018"/>
            <a:ext cx="1226486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200" b="1" err="1">
                <a:solidFill>
                  <a:schemeClr val="bg1"/>
                </a:solidFill>
                <a:latin typeface="Calibri"/>
                <a:cs typeface="Calibri"/>
              </a:rPr>
              <a:t>Closeness</a:t>
            </a:r>
            <a:r>
              <a:rPr lang="it-IT" sz="3200" b="1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it-IT" sz="3200" b="1" err="1">
                <a:solidFill>
                  <a:schemeClr val="bg1"/>
                </a:solidFill>
                <a:latin typeface="Calibri"/>
                <a:cs typeface="Calibri"/>
              </a:rPr>
              <a:t>centrality</a:t>
            </a:r>
            <a:endParaRPr lang="it-IT" sz="3200" b="1" err="1">
              <a:solidFill>
                <a:schemeClr val="bg1"/>
              </a:solidFill>
            </a:endParaRPr>
          </a:p>
        </p:txBody>
      </p:sp>
      <p:pic>
        <p:nvPicPr>
          <p:cNvPr id="5" name="Immagine 9" descr="Immagine che contiene diagramma, schematico&#10;&#10;Descrizione generata automaticamente">
            <a:extLst>
              <a:ext uri="{FF2B5EF4-FFF2-40B4-BE49-F238E27FC236}">
                <a16:creationId xmlns:a16="http://schemas.microsoft.com/office/drawing/2014/main" id="{0090CF04-96D9-B956-D341-6CA9AB43A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5" y="1536214"/>
            <a:ext cx="5524500" cy="2943225"/>
          </a:xfrm>
          <a:prstGeom prst="rect">
            <a:avLst/>
          </a:prstGeom>
        </p:spPr>
      </p:pic>
      <p:pic>
        <p:nvPicPr>
          <p:cNvPr id="10" name="Immagine 10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2179AE1-7CB8-7D5B-51DD-C6A8FCC20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36" y="1531452"/>
            <a:ext cx="5876922" cy="295274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0AC6C3C-AB73-0F61-1B29-10A688A877C8}"/>
              </a:ext>
            </a:extLst>
          </p:cNvPr>
          <p:cNvSpPr txBox="1"/>
          <p:nvPr/>
        </p:nvSpPr>
        <p:spPr>
          <a:xfrm>
            <a:off x="6188496" y="4811824"/>
            <a:ext cx="581501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err="1">
                <a:solidFill>
                  <a:schemeClr val="bg1"/>
                </a:solidFill>
              </a:rPr>
              <a:t>Kujou</a:t>
            </a:r>
            <a:r>
              <a:rPr lang="en-US" sz="2400" b="1">
                <a:solidFill>
                  <a:schemeClr val="bg1"/>
                </a:solidFill>
              </a:rPr>
              <a:t>__ in:</a:t>
            </a:r>
            <a:endParaRPr lang="it-IT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chemeClr val="bg1"/>
                </a:solidFill>
              </a:rPr>
              <a:t>1/(SHK + BHK + HK + CK) = 1/6 =  0.1666667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2400" b="1" err="1">
                <a:solidFill>
                  <a:schemeClr val="bg1"/>
                </a:solidFill>
                <a:cs typeface="Calibri"/>
              </a:rPr>
              <a:t>Kujou</a:t>
            </a:r>
            <a:r>
              <a:rPr lang="en-US" sz="2400" b="1">
                <a:solidFill>
                  <a:schemeClr val="bg1"/>
                </a:solidFill>
                <a:cs typeface="Calibri"/>
              </a:rPr>
              <a:t>__ out: Nan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6A2B057-4600-55E5-9563-E9CBFEA21EA0}"/>
              </a:ext>
            </a:extLst>
          </p:cNvPr>
          <p:cNvSpPr txBox="1"/>
          <p:nvPr/>
        </p:nvSpPr>
        <p:spPr>
          <a:xfrm>
            <a:off x="796279" y="4813841"/>
            <a:ext cx="471963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cs typeface="Calibri"/>
              </a:rPr>
              <a:t>Tera___ in: Nan</a:t>
            </a:r>
            <a:endParaRPr lang="it-IT">
              <a:solidFill>
                <a:schemeClr val="bg1"/>
              </a:solidFill>
            </a:endParaRPr>
          </a:p>
          <a:p>
            <a:r>
              <a:rPr lang="en-US" sz="2400" b="1">
                <a:solidFill>
                  <a:schemeClr val="bg1"/>
                </a:solidFill>
              </a:rPr>
              <a:t>Tera___ out:</a:t>
            </a:r>
            <a:endParaRPr lang="en-US" sz="2400" b="1">
              <a:solidFill>
                <a:schemeClr val="bg1"/>
              </a:solidFill>
              <a:cs typeface="Calibri"/>
            </a:endParaRPr>
          </a:p>
          <a:p>
            <a:r>
              <a:rPr lang="en-US" sz="2400" b="1">
                <a:solidFill>
                  <a:schemeClr val="bg1"/>
                </a:solidFill>
                <a:latin typeface="Calibri"/>
                <a:cs typeface="Calibri"/>
              </a:rPr>
              <a:t>1/(TN+TK) = 1/2 = 0.5000000</a:t>
            </a:r>
          </a:p>
          <a:p>
            <a:endParaRPr lang="en-US" sz="2400" b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56EEB0B-1F52-044E-90E4-27986F09FD4F}"/>
              </a:ext>
            </a:extLst>
          </p:cNvPr>
          <p:cNvSpPr txBox="1"/>
          <p:nvPr/>
        </p:nvSpPr>
        <p:spPr>
          <a:xfrm>
            <a:off x="641661" y="6231729"/>
            <a:ext cx="1108983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i="1" err="1">
                <a:solidFill>
                  <a:schemeClr val="bg1"/>
                </a:solidFill>
                <a:ea typeface="Calibri"/>
                <a:cs typeface="Calibri"/>
              </a:rPr>
              <a:t>There</a:t>
            </a:r>
            <a:r>
              <a:rPr lang="it-IT" sz="2400" i="1">
                <a:solidFill>
                  <a:schemeClr val="bg1"/>
                </a:solidFill>
                <a:ea typeface="Calibri"/>
                <a:cs typeface="Calibri"/>
              </a:rPr>
              <a:t> are </a:t>
            </a:r>
            <a:r>
              <a:rPr lang="it-IT" sz="2400" i="1" err="1">
                <a:solidFill>
                  <a:schemeClr val="bg1"/>
                </a:solidFill>
                <a:ea typeface="Calibri"/>
                <a:cs typeface="Calibri"/>
              </a:rPr>
              <a:t>many</a:t>
            </a:r>
            <a:r>
              <a:rPr lang="it-IT" sz="2400" i="1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i="1" err="1">
                <a:solidFill>
                  <a:schemeClr val="bg1"/>
                </a:solidFill>
                <a:ea typeface="Calibri"/>
                <a:cs typeface="Calibri"/>
              </a:rPr>
              <a:t>nodes</a:t>
            </a:r>
            <a:r>
              <a:rPr lang="it-IT" sz="2400" i="1">
                <a:solidFill>
                  <a:schemeClr val="bg1"/>
                </a:solidFill>
                <a:ea typeface="Calibri"/>
                <a:cs typeface="Calibri"/>
              </a:rPr>
              <a:t> with maximum </a:t>
            </a:r>
            <a:r>
              <a:rPr lang="it-IT" sz="2400" i="1" err="1">
                <a:solidFill>
                  <a:schemeClr val="bg1"/>
                </a:solidFill>
                <a:ea typeface="Calibri"/>
                <a:cs typeface="Calibri"/>
              </a:rPr>
              <a:t>value</a:t>
            </a:r>
            <a:r>
              <a:rPr lang="it-IT" sz="2400" i="1">
                <a:solidFill>
                  <a:schemeClr val="bg1"/>
                </a:solidFill>
                <a:ea typeface="Calibri"/>
                <a:cs typeface="Calibri"/>
              </a:rPr>
              <a:t> of </a:t>
            </a:r>
            <a:r>
              <a:rPr lang="it-IT" sz="2400" i="1" err="1">
                <a:solidFill>
                  <a:schemeClr val="bg1"/>
                </a:solidFill>
                <a:ea typeface="Calibri"/>
                <a:cs typeface="Calibri"/>
              </a:rPr>
              <a:t>both</a:t>
            </a:r>
            <a:r>
              <a:rPr lang="it-IT" sz="2400" i="1">
                <a:solidFill>
                  <a:schemeClr val="bg1"/>
                </a:solidFill>
                <a:ea typeface="Calibri"/>
                <a:cs typeface="Calibri"/>
              </a:rPr>
              <a:t> in-</a:t>
            </a:r>
            <a:r>
              <a:rPr lang="it-IT" sz="2400" i="1" err="1">
                <a:solidFill>
                  <a:schemeClr val="bg1"/>
                </a:solidFill>
                <a:ea typeface="Calibri"/>
                <a:cs typeface="Calibri"/>
              </a:rPr>
              <a:t>closeness</a:t>
            </a:r>
            <a:r>
              <a:rPr lang="it-IT" sz="2400" i="1">
                <a:solidFill>
                  <a:schemeClr val="bg1"/>
                </a:solidFill>
                <a:ea typeface="Calibri"/>
                <a:cs typeface="Calibri"/>
              </a:rPr>
              <a:t> and out-</a:t>
            </a:r>
            <a:r>
              <a:rPr lang="it-IT" sz="2400" i="1" err="1">
                <a:solidFill>
                  <a:schemeClr val="bg1"/>
                </a:solidFill>
                <a:ea typeface="Calibri"/>
                <a:cs typeface="Calibri"/>
              </a:rPr>
              <a:t>closeness</a:t>
            </a:r>
            <a:endParaRPr lang="it-IT" sz="2400" i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5BE5FA5-F409-E1A6-6930-26678AF69F48}"/>
              </a:ext>
            </a:extLst>
          </p:cNvPr>
          <p:cNvSpPr txBox="1"/>
          <p:nvPr/>
        </p:nvSpPr>
        <p:spPr>
          <a:xfrm>
            <a:off x="438150" y="700088"/>
            <a:ext cx="1142285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err="1">
                <a:solidFill>
                  <a:schemeClr val="bg1"/>
                </a:solidFill>
              </a:rPr>
              <a:t>Closeness</a:t>
            </a:r>
            <a:r>
              <a:rPr lang="it-IT" sz="2800" b="1">
                <a:solidFill>
                  <a:schemeClr val="bg1"/>
                </a:solidFill>
              </a:rPr>
              <a:t> </a:t>
            </a:r>
            <a:r>
              <a:rPr lang="it-IT" sz="2800" b="1" err="1">
                <a:solidFill>
                  <a:schemeClr val="bg1"/>
                </a:solidFill>
              </a:rPr>
              <a:t>centrality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err="1">
                <a:solidFill>
                  <a:schemeClr val="bg1"/>
                </a:solidFill>
              </a:rPr>
              <a:t>indicates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err="1">
                <a:solidFill>
                  <a:schemeClr val="bg1"/>
                </a:solidFill>
              </a:rPr>
              <a:t>how</a:t>
            </a:r>
            <a:r>
              <a:rPr lang="it-IT" sz="2400">
                <a:solidFill>
                  <a:schemeClr val="bg1"/>
                </a:solidFill>
              </a:rPr>
              <a:t> close a </a:t>
            </a:r>
            <a:r>
              <a:rPr lang="it-IT" sz="2400" err="1">
                <a:solidFill>
                  <a:schemeClr val="bg1"/>
                </a:solidFill>
              </a:rPr>
              <a:t>node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err="1">
                <a:solidFill>
                  <a:schemeClr val="bg1"/>
                </a:solidFill>
              </a:rPr>
              <a:t>is</a:t>
            </a:r>
            <a:r>
              <a:rPr lang="it-IT" sz="2400">
                <a:solidFill>
                  <a:schemeClr val="bg1"/>
                </a:solidFill>
              </a:rPr>
              <a:t> to </a:t>
            </a:r>
            <a:r>
              <a:rPr lang="it-IT" sz="2400" err="1">
                <a:solidFill>
                  <a:schemeClr val="bg1"/>
                </a:solidFill>
              </a:rPr>
              <a:t>all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err="1">
                <a:solidFill>
                  <a:schemeClr val="bg1"/>
                </a:solidFill>
              </a:rPr>
              <a:t>other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err="1">
                <a:solidFill>
                  <a:schemeClr val="bg1"/>
                </a:solidFill>
              </a:rPr>
              <a:t>nodes</a:t>
            </a:r>
            <a:r>
              <a:rPr lang="it-IT" sz="2400">
                <a:solidFill>
                  <a:schemeClr val="bg1"/>
                </a:solidFill>
              </a:rPr>
              <a:t> in the network.</a:t>
            </a:r>
            <a:endParaRPr lang="it-IT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724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BCD96815-B60C-BAFB-F1FF-D9D493B746B2}"/>
              </a:ext>
            </a:extLst>
          </p:cNvPr>
          <p:cNvSpPr/>
          <p:nvPr/>
        </p:nvSpPr>
        <p:spPr>
          <a:xfrm>
            <a:off x="-53662" y="-40247"/>
            <a:ext cx="12385183" cy="6976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4" descr="Immagine che contiene pinguino, uccello, uccello acquatico, nero&#10;&#10;Descrizione generata automaticamente">
            <a:extLst>
              <a:ext uri="{FF2B5EF4-FFF2-40B4-BE49-F238E27FC236}">
                <a16:creationId xmlns:a16="http://schemas.microsoft.com/office/drawing/2014/main" id="{AB25296A-F657-0E4B-7930-F7A6F18A69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1"/>
            <a:ext cx="12256374" cy="6900919"/>
          </a:xfrm>
          <a:prstGeom prst="rect">
            <a:avLst/>
          </a:prstGeom>
        </p:spPr>
      </p:pic>
      <p:graphicFrame>
        <p:nvGraphicFramePr>
          <p:cNvPr id="4" name="Tabella 5">
            <a:extLst>
              <a:ext uri="{FF2B5EF4-FFF2-40B4-BE49-F238E27FC236}">
                <a16:creationId xmlns:a16="http://schemas.microsoft.com/office/drawing/2014/main" id="{EFA5E996-7D86-2B95-4822-383F67278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044530"/>
              </p:ext>
            </p:extLst>
          </p:nvPr>
        </p:nvGraphicFramePr>
        <p:xfrm>
          <a:off x="1864033" y="1468574"/>
          <a:ext cx="8406773" cy="27685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355">
                  <a:extLst>
                    <a:ext uri="{9D8B030D-6E8A-4147-A177-3AD203B41FA5}">
                      <a16:colId xmlns:a16="http://schemas.microsoft.com/office/drawing/2014/main" val="856671844"/>
                    </a:ext>
                  </a:extLst>
                </a:gridCol>
                <a:gridCol w="1681355">
                  <a:extLst>
                    <a:ext uri="{9D8B030D-6E8A-4147-A177-3AD203B41FA5}">
                      <a16:colId xmlns:a16="http://schemas.microsoft.com/office/drawing/2014/main" val="1464022408"/>
                    </a:ext>
                  </a:extLst>
                </a:gridCol>
                <a:gridCol w="1700153">
                  <a:extLst>
                    <a:ext uri="{9D8B030D-6E8A-4147-A177-3AD203B41FA5}">
                      <a16:colId xmlns:a16="http://schemas.microsoft.com/office/drawing/2014/main" val="2957314113"/>
                    </a:ext>
                  </a:extLst>
                </a:gridCol>
                <a:gridCol w="1662555">
                  <a:extLst>
                    <a:ext uri="{9D8B030D-6E8A-4147-A177-3AD203B41FA5}">
                      <a16:colId xmlns:a16="http://schemas.microsoft.com/office/drawing/2014/main" val="736490958"/>
                    </a:ext>
                  </a:extLst>
                </a:gridCol>
                <a:gridCol w="1681355">
                  <a:extLst>
                    <a:ext uri="{9D8B030D-6E8A-4147-A177-3AD203B41FA5}">
                      <a16:colId xmlns:a16="http://schemas.microsoft.com/office/drawing/2014/main" val="3747378536"/>
                    </a:ext>
                  </a:extLst>
                </a:gridCol>
              </a:tblGrid>
              <a:tr h="422325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Family</a:t>
                      </a: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Ex</a:t>
                      </a: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err="1"/>
                        <a:t>Couples</a:t>
                      </a: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Complete</a:t>
                      </a: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1344757"/>
                  </a:ext>
                </a:extLst>
              </a:tr>
              <a:tr h="391041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solidFill>
                            <a:schemeClr val="bg1"/>
                          </a:solidFill>
                        </a:rPr>
                        <a:t>Min</a:t>
                      </a: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0.000e+00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0.000000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0.000000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3287462"/>
                  </a:ext>
                </a:extLst>
              </a:tr>
              <a:tr h="391041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solidFill>
                            <a:schemeClr val="bg1"/>
                          </a:solidFill>
                        </a:rPr>
                        <a:t>1st Qu</a:t>
                      </a: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0.000e+00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0.000000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0.002483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006540"/>
                  </a:ext>
                </a:extLst>
              </a:tr>
              <a:tr h="391041">
                <a:tc>
                  <a:txBody>
                    <a:bodyPr/>
                    <a:lstStyle/>
                    <a:p>
                      <a:pPr algn="l"/>
                      <a:r>
                        <a:rPr lang="it-IT" b="1" err="1">
                          <a:solidFill>
                            <a:schemeClr val="bg1"/>
                          </a:solidFill>
                        </a:rPr>
                        <a:t>Median</a:t>
                      </a:r>
                      <a:endParaRPr lang="it-IT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0.000e+00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0.000000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0.011494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3914476"/>
                  </a:ext>
                </a:extLst>
              </a:tr>
              <a:tr h="391041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solidFill>
                            <a:schemeClr val="bg1"/>
                          </a:solidFill>
                        </a:rPr>
                        <a:t>Mean</a:t>
                      </a: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3.589e-05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0.000241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0.040722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5758443"/>
                  </a:ext>
                </a:extLst>
              </a:tr>
              <a:tr h="391041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solidFill>
                            <a:schemeClr val="bg1"/>
                          </a:solidFill>
                        </a:rPr>
                        <a:t>3rd Qu</a:t>
                      </a: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0.000e+00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0.000000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0.056108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292512"/>
                  </a:ext>
                </a:extLst>
              </a:tr>
              <a:tr h="391041">
                <a:tc>
                  <a:txBody>
                    <a:bodyPr/>
                    <a:lstStyle/>
                    <a:p>
                      <a:pPr algn="l"/>
                      <a:r>
                        <a:rPr lang="it-IT" b="1">
                          <a:solidFill>
                            <a:schemeClr val="bg1"/>
                          </a:solidFill>
                        </a:rPr>
                        <a:t>Max</a:t>
                      </a:r>
                    </a:p>
                  </a:txBody>
                  <a:tcPr>
                    <a:solidFill>
                      <a:srgbClr val="4472C4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1.210e-03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0.003327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0.245034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736332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EE0305F3-3416-EC32-8449-025AACF42FF6}"/>
              </a:ext>
            </a:extLst>
          </p:cNvPr>
          <p:cNvSpPr txBox="1"/>
          <p:nvPr/>
        </p:nvSpPr>
        <p:spPr>
          <a:xfrm>
            <a:off x="64982" y="150505"/>
            <a:ext cx="12049962" cy="1261884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800" b="1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Betweenness</a:t>
            </a:r>
            <a:r>
              <a:rPr lang="it-IT" sz="2800" b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 </a:t>
            </a:r>
            <a:r>
              <a:rPr lang="it-IT" sz="2800" b="1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centrality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 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is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a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measure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of 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centrality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 in a 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graph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based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on 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shortest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paths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. </a:t>
            </a:r>
            <a:endParaRPr lang="it-IT" sz="2400">
              <a:solidFill>
                <a:schemeClr val="bg1"/>
              </a:solidFill>
              <a:latin typeface="Calibri"/>
              <a:ea typeface="Arial"/>
              <a:cs typeface="Calibri"/>
            </a:endParaRPr>
          </a:p>
          <a:p>
            <a:pPr algn="just"/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The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betweenness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centrality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for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each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 vertex 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is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the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number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of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these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shortest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paths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that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pass </a:t>
            </a:r>
            <a:r>
              <a:rPr lang="it-IT" sz="2400" err="1">
                <a:solidFill>
                  <a:schemeClr val="bg1"/>
                </a:solidFill>
                <a:latin typeface="Calibri"/>
                <a:ea typeface="Arial"/>
                <a:cs typeface="Arial"/>
              </a:rPr>
              <a:t>through</a:t>
            </a:r>
            <a:r>
              <a:rPr lang="it-IT" sz="2400">
                <a:solidFill>
                  <a:schemeClr val="bg1"/>
                </a:solidFill>
                <a:latin typeface="Calibri"/>
                <a:ea typeface="Arial"/>
                <a:cs typeface="Arial"/>
              </a:rPr>
              <a:t> the vertex.</a:t>
            </a:r>
            <a:endParaRPr lang="it-IT" sz="2400">
              <a:solidFill>
                <a:schemeClr val="bg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A1D2855-1251-0C5B-6ED0-D186F644EA49}"/>
              </a:ext>
            </a:extLst>
          </p:cNvPr>
          <p:cNvSpPr txBox="1"/>
          <p:nvPr/>
        </p:nvSpPr>
        <p:spPr>
          <a:xfrm>
            <a:off x="150002" y="4367414"/>
            <a:ext cx="119586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In </a:t>
            </a:r>
            <a:r>
              <a:rPr lang="it-IT" sz="2400" b="1" err="1">
                <a:solidFill>
                  <a:schemeClr val="bg1"/>
                </a:solidFill>
                <a:ea typeface="Calibri"/>
                <a:cs typeface="Calibri"/>
              </a:rPr>
              <a:t>Couples</a:t>
            </a:r>
            <a:r>
              <a:rPr lang="it-IT" sz="2400" b="1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it-IT" sz="2400" b="1" err="1">
                <a:solidFill>
                  <a:schemeClr val="bg1"/>
                </a:solidFill>
                <a:ea typeface="Calibri"/>
                <a:cs typeface="Calibri"/>
              </a:rPr>
              <a:t>graph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, the maximum 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betweennes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value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is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b="1" err="1">
                <a:solidFill>
                  <a:schemeClr val="bg1"/>
                </a:solidFill>
                <a:ea typeface="Calibri"/>
                <a:cs typeface="Calibri"/>
              </a:rPr>
              <a:t>always</a:t>
            </a:r>
            <a:r>
              <a:rPr lang="it-IT" sz="2400" b="1">
                <a:solidFill>
                  <a:schemeClr val="bg1"/>
                </a:solidFill>
                <a:ea typeface="Calibri"/>
                <a:cs typeface="Calibri"/>
              </a:rPr>
              <a:t> 0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,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since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there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only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paths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 of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length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 one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therefore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no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node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can be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crossed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by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path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between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two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other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nodes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.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78EE7C-0EA5-A617-9F5E-28A89E86CEFF}"/>
              </a:ext>
            </a:extLst>
          </p:cNvPr>
          <p:cNvSpPr txBox="1"/>
          <p:nvPr/>
        </p:nvSpPr>
        <p:spPr>
          <a:xfrm>
            <a:off x="152937" y="5245458"/>
            <a:ext cx="896423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400" b="1">
                <a:solidFill>
                  <a:schemeClr val="bg1"/>
                </a:solidFill>
                <a:ea typeface="Calibri"/>
                <a:cs typeface="Calibri"/>
              </a:rPr>
              <a:t>Tera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is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the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node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with the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highest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betweennes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both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in </a:t>
            </a:r>
            <a:r>
              <a:rPr lang="it-IT" sz="2400" b="1" err="1">
                <a:solidFill>
                  <a:schemeClr val="bg1"/>
                </a:solidFill>
                <a:ea typeface="Calibri"/>
                <a:cs typeface="Calibri"/>
              </a:rPr>
              <a:t>Exes</a:t>
            </a:r>
            <a:r>
              <a:rPr lang="it-IT" sz="2400" b="1">
                <a:solidFill>
                  <a:schemeClr val="bg1"/>
                </a:solidFill>
                <a:ea typeface="Calibri"/>
                <a:cs typeface="Calibri"/>
              </a:rPr>
              <a:t> and Complete </a:t>
            </a:r>
            <a:r>
              <a:rPr lang="it-IT" sz="2400" b="1" err="1">
                <a:solidFill>
                  <a:schemeClr val="bg1"/>
                </a:solidFill>
                <a:ea typeface="Calibri"/>
                <a:cs typeface="Calibri"/>
              </a:rPr>
              <a:t>graph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,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while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b="1" err="1">
                <a:solidFill>
                  <a:schemeClr val="bg1"/>
                </a:solidFill>
                <a:ea typeface="Calibri"/>
                <a:cs typeface="Calibri"/>
              </a:rPr>
              <a:t>Hachi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is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the one with the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highest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value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for the Family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graph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, in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fact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,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it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is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located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in the center of one of the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two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/>
              </a:rPr>
              <a:t>largest</a:t>
            </a:r>
            <a:r>
              <a:rPr lang="it-IT" sz="2400">
                <a:solidFill>
                  <a:schemeClr val="bg1"/>
                </a:solidFill>
                <a:ea typeface="Calibri"/>
                <a:cs typeface="Calibri"/>
              </a:rPr>
              <a:t> families.</a:t>
            </a:r>
            <a:endParaRPr lang="it-IT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Immagine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962971CD-15BA-DB2D-6DA3-C023408C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541" y="5339548"/>
            <a:ext cx="2743200" cy="139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6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FC7E641D-2E2D-966B-F3D5-70FF25886DD5}"/>
              </a:ext>
            </a:extLst>
          </p:cNvPr>
          <p:cNvSpPr/>
          <p:nvPr/>
        </p:nvSpPr>
        <p:spPr>
          <a:xfrm>
            <a:off x="-107324" y="-147571"/>
            <a:ext cx="12438845" cy="71370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4" descr="Immagine che contiene pinguino, uccello, uccello acquatico, aria aperta&#10;&#10;Descrizione generata automaticamente">
            <a:extLst>
              <a:ext uri="{FF2B5EF4-FFF2-40B4-BE49-F238E27FC236}">
                <a16:creationId xmlns:a16="http://schemas.microsoft.com/office/drawing/2014/main" id="{909C7094-53DC-9E68-5FDA-A6395A3D9D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1780" b="39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BFE58911-DB29-8E9B-3240-6296CFB7B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990231"/>
              </p:ext>
            </p:extLst>
          </p:nvPr>
        </p:nvGraphicFramePr>
        <p:xfrm>
          <a:off x="1628315" y="1177771"/>
          <a:ext cx="8939960" cy="38840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992">
                  <a:extLst>
                    <a:ext uri="{9D8B030D-6E8A-4147-A177-3AD203B41FA5}">
                      <a16:colId xmlns:a16="http://schemas.microsoft.com/office/drawing/2014/main" val="511816024"/>
                    </a:ext>
                  </a:extLst>
                </a:gridCol>
                <a:gridCol w="1787992">
                  <a:extLst>
                    <a:ext uri="{9D8B030D-6E8A-4147-A177-3AD203B41FA5}">
                      <a16:colId xmlns:a16="http://schemas.microsoft.com/office/drawing/2014/main" val="4155561795"/>
                    </a:ext>
                  </a:extLst>
                </a:gridCol>
                <a:gridCol w="1787992">
                  <a:extLst>
                    <a:ext uri="{9D8B030D-6E8A-4147-A177-3AD203B41FA5}">
                      <a16:colId xmlns:a16="http://schemas.microsoft.com/office/drawing/2014/main" val="1200873415"/>
                    </a:ext>
                  </a:extLst>
                </a:gridCol>
                <a:gridCol w="1787992">
                  <a:extLst>
                    <a:ext uri="{9D8B030D-6E8A-4147-A177-3AD203B41FA5}">
                      <a16:colId xmlns:a16="http://schemas.microsoft.com/office/drawing/2014/main" val="2608714414"/>
                    </a:ext>
                  </a:extLst>
                </a:gridCol>
                <a:gridCol w="1787992">
                  <a:extLst>
                    <a:ext uri="{9D8B030D-6E8A-4147-A177-3AD203B41FA5}">
                      <a16:colId xmlns:a16="http://schemas.microsoft.com/office/drawing/2014/main" val="2691124867"/>
                    </a:ext>
                  </a:extLst>
                </a:gridCol>
              </a:tblGrid>
              <a:tr h="554865"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effectLst/>
                        </a:rPr>
                        <a:t>​</a:t>
                      </a:r>
                      <a:endParaRPr lang="it-IT" sz="1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>
                          <a:effectLst/>
                        </a:rPr>
                        <a:t>Family​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>
                          <a:effectLst/>
                        </a:rPr>
                        <a:t>Ex​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 err="1">
                          <a:effectLst/>
                        </a:rPr>
                        <a:t>Couples</a:t>
                      </a:r>
                      <a:r>
                        <a:rPr lang="it-IT" sz="1800">
                          <a:effectLst/>
                        </a:rPr>
                        <a:t>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>
                          <a:effectLst/>
                        </a:rPr>
                        <a:t>Complete​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2300895"/>
                  </a:ext>
                </a:extLst>
              </a:tr>
              <a:tr h="554865"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 b="1">
                          <a:solidFill>
                            <a:schemeClr val="bg1"/>
                          </a:solidFill>
                          <a:effectLst/>
                        </a:rPr>
                        <a:t>Min​</a:t>
                      </a:r>
                      <a:endParaRPr lang="it-IT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0.003169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6435989"/>
                  </a:ext>
                </a:extLst>
              </a:tr>
              <a:tr h="554865"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 b="1">
                          <a:solidFill>
                            <a:schemeClr val="bg1"/>
                          </a:solidFill>
                          <a:effectLst/>
                        </a:rPr>
                        <a:t>1st Qu​</a:t>
                      </a:r>
                      <a:endParaRPr lang="it-IT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0.027638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170922"/>
                  </a:ext>
                </a:extLst>
              </a:tr>
              <a:tr h="554865"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 b="1" err="1">
                          <a:solidFill>
                            <a:schemeClr val="bg1"/>
                          </a:solidFill>
                          <a:effectLst/>
                        </a:rPr>
                        <a:t>Median</a:t>
                      </a:r>
                      <a:r>
                        <a:rPr lang="it-IT" sz="1800" b="1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it-IT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0.060688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7919338"/>
                  </a:ext>
                </a:extLst>
              </a:tr>
              <a:tr h="554865"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 b="1">
                          <a:solidFill>
                            <a:schemeClr val="bg1"/>
                          </a:solidFill>
                          <a:effectLst/>
                        </a:rPr>
                        <a:t>Mean​</a:t>
                      </a:r>
                      <a:endParaRPr lang="it-IT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0.04761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0.05412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0.04468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0.092582 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923455"/>
                  </a:ext>
                </a:extLst>
              </a:tr>
              <a:tr h="554865"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 b="1">
                          <a:solidFill>
                            <a:schemeClr val="bg1"/>
                          </a:solidFill>
                          <a:effectLst/>
                        </a:rPr>
                        <a:t>3rd Qu​</a:t>
                      </a:r>
                      <a:endParaRPr lang="it-IT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0.00000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0.04754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0.124798 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169211"/>
                  </a:ext>
                </a:extLst>
              </a:tr>
              <a:tr h="554865">
                <a:tc>
                  <a:txBody>
                    <a:bodyPr/>
                    <a:lstStyle/>
                    <a:p>
                      <a:pPr rtl="0" fontAlgn="base"/>
                      <a:r>
                        <a:rPr lang="it-IT" sz="1800" b="1">
                          <a:solidFill>
                            <a:schemeClr val="bg1"/>
                          </a:solidFill>
                          <a:effectLst/>
                        </a:rPr>
                        <a:t>Max​</a:t>
                      </a:r>
                      <a:endParaRPr lang="it-IT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0.51642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0.54535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0.31252</a:t>
                      </a:r>
                      <a:endParaRPr lang="it-IT" sz="180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auto"/>
                      <a:r>
                        <a:rPr lang="it-IT" sz="1800">
                          <a:solidFill>
                            <a:schemeClr val="bg1"/>
                          </a:solidFill>
                          <a:effectLst/>
                        </a:rPr>
                        <a:t>​</a:t>
                      </a: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0.460284</a:t>
                      </a:r>
                      <a:endParaRPr lang="it-IT" sz="1800" b="0" i="0" u="none" strike="noStrike" noProof="0">
                        <a:solidFill>
                          <a:schemeClr val="bg1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9596811"/>
                  </a:ext>
                </a:extLst>
              </a:tr>
            </a:tbl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506834-EFF9-B22A-40DE-A648DE6BE678}"/>
              </a:ext>
            </a:extLst>
          </p:cNvPr>
          <p:cNvSpPr txBox="1"/>
          <p:nvPr/>
        </p:nvSpPr>
        <p:spPr>
          <a:xfrm>
            <a:off x="3991" y="149511"/>
            <a:ext cx="12043322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800" b="1" err="1">
                <a:solidFill>
                  <a:schemeClr val="bg1"/>
                </a:solidFill>
                <a:latin typeface="Calibri"/>
                <a:cs typeface="Calibri"/>
              </a:rPr>
              <a:t>Eigenvector</a:t>
            </a:r>
            <a:r>
              <a:rPr lang="it-IT" sz="2800" b="1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r>
              <a:rPr lang="it-IT" sz="2800" b="1" err="1">
                <a:solidFill>
                  <a:schemeClr val="bg1"/>
                </a:solidFill>
                <a:latin typeface="Calibri"/>
                <a:cs typeface="Calibri"/>
              </a:rPr>
              <a:t>centrality</a:t>
            </a:r>
            <a:r>
              <a:rPr lang="en-US" sz="2400">
                <a:solidFill>
                  <a:schemeClr val="bg1"/>
                </a:solidFill>
                <a:latin typeface="Calibri"/>
                <a:cs typeface="Calibri"/>
              </a:rPr>
              <a:t> measures a node’s importance while giving consideration to the importance of its neighbors. </a:t>
            </a:r>
            <a:endParaRPr lang="it-IT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D0A6AC8-739E-9201-DDE0-96213ACE0D1C}"/>
              </a:ext>
            </a:extLst>
          </p:cNvPr>
          <p:cNvSpPr txBox="1"/>
          <p:nvPr/>
        </p:nvSpPr>
        <p:spPr>
          <a:xfrm>
            <a:off x="142522" y="5214534"/>
            <a:ext cx="1204790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The 3rd quartile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values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quite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 low 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just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because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there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no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nodes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much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 more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central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than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others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that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quite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sparse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graphs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algn="just"/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The 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 panose="020F0502020204030204"/>
              </a:rPr>
              <a:t>nodes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 with maximum 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 panose="020F0502020204030204"/>
              </a:rPr>
              <a:t>eigvector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 panose="020F0502020204030204"/>
              </a:rPr>
              <a:t>centrality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 are:</a:t>
            </a:r>
            <a:r>
              <a:rPr lang="it-IT" sz="2400" b="1">
                <a:solidFill>
                  <a:schemeClr val="bg1"/>
                </a:solidFill>
                <a:ea typeface="Calibri"/>
                <a:cs typeface="Calibri" panose="020F0502020204030204"/>
              </a:rPr>
              <a:t> Koko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 for the Family 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 panose="020F0502020204030204"/>
              </a:rPr>
              <a:t>graph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, </a:t>
            </a:r>
            <a:r>
              <a:rPr lang="it-IT" sz="2400" b="1">
                <a:solidFill>
                  <a:schemeClr val="bg1"/>
                </a:solidFill>
                <a:ea typeface="Calibri"/>
                <a:cs typeface="Calibri" panose="020F0502020204030204"/>
              </a:rPr>
              <a:t>Tera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 in 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 panose="020F0502020204030204"/>
              </a:rPr>
              <a:t>Exes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, </a:t>
            </a:r>
            <a:r>
              <a:rPr lang="it-IT" sz="2400" b="1" err="1">
                <a:solidFill>
                  <a:schemeClr val="bg1"/>
                </a:solidFill>
                <a:ea typeface="Calibri"/>
                <a:cs typeface="Calibri" panose="020F0502020204030204"/>
              </a:rPr>
              <a:t>Mikage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 in </a:t>
            </a:r>
            <a:r>
              <a:rPr lang="it-IT" sz="2400" err="1">
                <a:solidFill>
                  <a:schemeClr val="bg1"/>
                </a:solidFill>
                <a:ea typeface="Calibri"/>
                <a:cs typeface="Calibri" panose="020F0502020204030204"/>
              </a:rPr>
              <a:t>couples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 and </a:t>
            </a:r>
            <a:r>
              <a:rPr lang="it-IT" sz="2400" b="1">
                <a:solidFill>
                  <a:schemeClr val="bg1"/>
                </a:solidFill>
                <a:ea typeface="Calibri"/>
                <a:cs typeface="Calibri" panose="020F0502020204030204"/>
              </a:rPr>
              <a:t>Nishi</a:t>
            </a:r>
            <a:r>
              <a:rPr lang="it-IT" sz="2400">
                <a:solidFill>
                  <a:schemeClr val="bg1"/>
                </a:solidFill>
                <a:ea typeface="Calibri"/>
                <a:cs typeface="Calibri" panose="020F0502020204030204"/>
              </a:rPr>
              <a:t> in the complete</a:t>
            </a:r>
          </a:p>
        </p:txBody>
      </p:sp>
    </p:spTree>
    <p:extLst>
      <p:ext uri="{BB962C8B-B14F-4D97-AF65-F5344CB8AC3E}">
        <p14:creationId xmlns:p14="http://schemas.microsoft.com/office/powerpoint/2010/main" val="14888609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uccello, pinguino, cemento&#10;&#10;Descrizione generata automaticamente">
            <a:extLst>
              <a:ext uri="{FF2B5EF4-FFF2-40B4-BE49-F238E27FC236}">
                <a16:creationId xmlns:a16="http://schemas.microsoft.com/office/drawing/2014/main" id="{7FBB6793-0B12-0674-ABA4-317B61A925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2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6186D85-3A52-4E23-0B43-04DC8A5E1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442" y="2208684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600">
              <a:solidFill>
                <a:srgbClr val="FFFFFF"/>
              </a:solidFill>
            </a:endParaRPr>
          </a:p>
          <a:p>
            <a:pPr algn="ctr"/>
            <a:r>
              <a:rPr lang="en-US" sz="6600" b="1" i="1">
                <a:ea typeface="+mj-lt"/>
                <a:cs typeface="+mj-lt"/>
              </a:rPr>
              <a:t>Graph models</a:t>
            </a:r>
            <a:endParaRPr lang="en-US" b="1" i="1"/>
          </a:p>
          <a:p>
            <a:pPr algn="ctr"/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29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58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204833-A9F5-82FB-9634-14A9CF89A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604" y="143569"/>
            <a:ext cx="7597960" cy="1079697"/>
          </a:xfrm>
        </p:spPr>
        <p:txBody>
          <a:bodyPr anchor="b">
            <a:normAutofit/>
          </a:bodyPr>
          <a:lstStyle/>
          <a:p>
            <a:r>
              <a:rPr lang="it-IT" sz="5400">
                <a:latin typeface="Calibri"/>
                <a:ea typeface="Calibri"/>
                <a:cs typeface="Calibri Light"/>
              </a:rPr>
              <a:t> Basic models</a:t>
            </a:r>
            <a:endParaRPr lang="it-IT" sz="5400">
              <a:latin typeface="Calibri"/>
              <a:ea typeface="Calibri"/>
              <a:cs typeface="Calibri"/>
            </a:endParaRPr>
          </a:p>
        </p:txBody>
      </p:sp>
      <p:pic>
        <p:nvPicPr>
          <p:cNvPr id="4" name="Immagine 4">
            <a:extLst>
              <a:ext uri="{FF2B5EF4-FFF2-40B4-BE49-F238E27FC236}">
                <a16:creationId xmlns:a16="http://schemas.microsoft.com/office/drawing/2014/main" id="{0CAF542D-7FEC-03A0-AFB1-E1F99F334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74" r="-1" b="821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1BCDF73B-85A9-0895-278E-079A6F0E74EF}"/>
              </a:ext>
            </a:extLst>
          </p:cNvPr>
          <p:cNvSpPr/>
          <p:nvPr/>
        </p:nvSpPr>
        <p:spPr>
          <a:xfrm>
            <a:off x="4298461" y="2210288"/>
            <a:ext cx="4943230" cy="3321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B0CBE63-67CE-7BEB-6563-F5C60DAA0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4450" y="1221702"/>
            <a:ext cx="7793344" cy="31028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It was decided to apply the models seen in class on the four selected graphs.</a:t>
            </a:r>
            <a:endParaRPr lang="en-US" sz="2200">
              <a:ea typeface="+mn-lt"/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We started by applying the </a:t>
            </a:r>
            <a:r>
              <a:rPr lang="en-US" sz="2200" b="1">
                <a:ea typeface="+mn-lt"/>
                <a:cs typeface="+mn-lt"/>
              </a:rPr>
              <a:t>Homogeneous BRG</a:t>
            </a:r>
            <a:r>
              <a:rPr lang="en-US" sz="2200">
                <a:ea typeface="+mn-lt"/>
                <a:cs typeface="+mn-lt"/>
              </a:rPr>
              <a:t> </a:t>
            </a:r>
            <a:r>
              <a:rPr lang="en-US" sz="2200" i="1">
                <a:ea typeface="+mn-lt"/>
                <a:cs typeface="+mn-lt"/>
              </a:rPr>
              <a:t>(mod0: edges)</a:t>
            </a:r>
            <a:r>
              <a:rPr lang="en-US" sz="2200">
                <a:ea typeface="+mn-lt"/>
                <a:cs typeface="+mn-lt"/>
              </a:rPr>
              <a:t> and the </a:t>
            </a:r>
            <a:r>
              <a:rPr lang="en-US" sz="2200" b="1">
                <a:ea typeface="+mn-lt"/>
                <a:cs typeface="+mn-lt"/>
              </a:rPr>
              <a:t>NH-BRG </a:t>
            </a:r>
            <a:r>
              <a:rPr lang="en-US" sz="2200" i="1">
                <a:ea typeface="+mn-lt"/>
                <a:cs typeface="+mn-lt"/>
              </a:rPr>
              <a:t>(mod1: edges</a:t>
            </a:r>
            <a:r>
              <a:rPr lang="en-US" sz="2200">
                <a:ea typeface="+mn-lt"/>
                <a:cs typeface="+mn-lt"/>
              </a:rPr>
              <a:t> </a:t>
            </a:r>
            <a:r>
              <a:rPr lang="en-US" sz="2200" i="1">
                <a:ea typeface="+mn-lt"/>
                <a:cs typeface="+mn-lt"/>
              </a:rPr>
              <a:t>+ sender + receiver)</a:t>
            </a:r>
            <a:r>
              <a:rPr lang="en-US" sz="2200">
                <a:ea typeface="+mn-lt"/>
                <a:cs typeface="+mn-lt"/>
              </a:rPr>
              <a:t>.</a:t>
            </a:r>
          </a:p>
          <a:p>
            <a:pPr marL="0" indent="0">
              <a:buNone/>
            </a:pPr>
            <a:r>
              <a:rPr lang="en-US" sz="2200" b="1">
                <a:ea typeface="+mn-lt"/>
                <a:cs typeface="+mn-lt"/>
              </a:rPr>
              <a:t>Edges coefficient</a:t>
            </a:r>
            <a:r>
              <a:rPr lang="en-US" sz="2200">
                <a:ea typeface="+mn-lt"/>
                <a:cs typeface="+mn-lt"/>
              </a:rPr>
              <a:t>: negative and significant, less ties than expected by chance</a:t>
            </a: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200" b="1">
                <a:ea typeface="+mn-lt"/>
                <a:cs typeface="+mn-lt"/>
              </a:rPr>
              <a:t>Senders and receivers effect: </a:t>
            </a:r>
            <a:r>
              <a:rPr lang="en-US" sz="2200">
                <a:ea typeface="+mn-lt"/>
                <a:cs typeface="+mn-lt"/>
              </a:rPr>
              <a:t>in </a:t>
            </a:r>
            <a:r>
              <a:rPr lang="en-US" sz="2200" i="1">
                <a:ea typeface="+mn-lt"/>
                <a:cs typeface="+mn-lt"/>
              </a:rPr>
              <a:t>mod1</a:t>
            </a:r>
            <a:r>
              <a:rPr lang="en-US" sz="2200">
                <a:ea typeface="+mn-lt"/>
                <a:cs typeface="+mn-lt"/>
              </a:rPr>
              <a:t> they are either </a:t>
            </a:r>
            <a:r>
              <a:rPr lang="en-US" sz="2200" b="1">
                <a:ea typeface="+mn-lt"/>
                <a:cs typeface="+mn-lt"/>
              </a:rPr>
              <a:t>-Inf</a:t>
            </a:r>
            <a:r>
              <a:rPr lang="en-US" sz="2200">
                <a:ea typeface="+mn-lt"/>
                <a:cs typeface="+mn-lt"/>
              </a:rPr>
              <a:t> </a:t>
            </a:r>
            <a:r>
              <a:rPr lang="en-US" sz="2200" b="1">
                <a:ea typeface="+mn-lt"/>
                <a:cs typeface="+mn-lt"/>
              </a:rPr>
              <a:t>or not significant.</a:t>
            </a:r>
            <a:r>
              <a:rPr lang="en-US" sz="2200">
                <a:ea typeface="+mn-lt"/>
                <a:cs typeface="+mn-lt"/>
              </a:rPr>
              <a:t> 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200">
                <a:ea typeface="+mn-lt"/>
                <a:cs typeface="+mn-lt"/>
              </a:rPr>
              <a:t>Therefore for subsequent models it was decided </a:t>
            </a:r>
            <a:r>
              <a:rPr lang="en-US" sz="2200" b="1">
                <a:ea typeface="+mn-lt"/>
                <a:cs typeface="+mn-lt"/>
              </a:rPr>
              <a:t>not to include them</a:t>
            </a:r>
            <a:r>
              <a:rPr lang="en-US" sz="2200">
                <a:ea typeface="+mn-lt"/>
                <a:cs typeface="+mn-lt"/>
              </a:rPr>
              <a:t>.</a:t>
            </a:r>
            <a:endParaRPr lang="en-US">
              <a:cs typeface="Calibri"/>
            </a:endParaRPr>
          </a:p>
        </p:txBody>
      </p:sp>
      <p:graphicFrame>
        <p:nvGraphicFramePr>
          <p:cNvPr id="3" name="Tabella 5">
            <a:extLst>
              <a:ext uri="{FF2B5EF4-FFF2-40B4-BE49-F238E27FC236}">
                <a16:creationId xmlns:a16="http://schemas.microsoft.com/office/drawing/2014/main" id="{F55100F9-3DC8-00F3-743C-C8152BCE27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822004"/>
              </p:ext>
            </p:extLst>
          </p:nvPr>
        </p:nvGraphicFramePr>
        <p:xfrm>
          <a:off x="4220307" y="4317999"/>
          <a:ext cx="7810821" cy="231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382">
                  <a:extLst>
                    <a:ext uri="{9D8B030D-6E8A-4147-A177-3AD203B41FA5}">
                      <a16:colId xmlns:a16="http://schemas.microsoft.com/office/drawing/2014/main" val="2504099350"/>
                    </a:ext>
                  </a:extLst>
                </a:gridCol>
                <a:gridCol w="867019">
                  <a:extLst>
                    <a:ext uri="{9D8B030D-6E8A-4147-A177-3AD203B41FA5}">
                      <a16:colId xmlns:a16="http://schemas.microsoft.com/office/drawing/2014/main" val="4259406955"/>
                    </a:ext>
                  </a:extLst>
                </a:gridCol>
                <a:gridCol w="854805">
                  <a:extLst>
                    <a:ext uri="{9D8B030D-6E8A-4147-A177-3AD203B41FA5}">
                      <a16:colId xmlns:a16="http://schemas.microsoft.com/office/drawing/2014/main" val="3316447059"/>
                    </a:ext>
                  </a:extLst>
                </a:gridCol>
                <a:gridCol w="781536">
                  <a:extLst>
                    <a:ext uri="{9D8B030D-6E8A-4147-A177-3AD203B41FA5}">
                      <a16:colId xmlns:a16="http://schemas.microsoft.com/office/drawing/2014/main" val="2961397081"/>
                    </a:ext>
                  </a:extLst>
                </a:gridCol>
                <a:gridCol w="805959">
                  <a:extLst>
                    <a:ext uri="{9D8B030D-6E8A-4147-A177-3AD203B41FA5}">
                      <a16:colId xmlns:a16="http://schemas.microsoft.com/office/drawing/2014/main" val="3671117063"/>
                    </a:ext>
                  </a:extLst>
                </a:gridCol>
                <a:gridCol w="916968">
                  <a:extLst>
                    <a:ext uri="{9D8B030D-6E8A-4147-A177-3AD203B41FA5}">
                      <a16:colId xmlns:a16="http://schemas.microsoft.com/office/drawing/2014/main" val="1160255182"/>
                    </a:ext>
                  </a:extLst>
                </a:gridCol>
                <a:gridCol w="964711">
                  <a:extLst>
                    <a:ext uri="{9D8B030D-6E8A-4147-A177-3AD203B41FA5}">
                      <a16:colId xmlns:a16="http://schemas.microsoft.com/office/drawing/2014/main" val="1408885170"/>
                    </a:ext>
                  </a:extLst>
                </a:gridCol>
                <a:gridCol w="891437">
                  <a:extLst>
                    <a:ext uri="{9D8B030D-6E8A-4147-A177-3AD203B41FA5}">
                      <a16:colId xmlns:a16="http://schemas.microsoft.com/office/drawing/2014/main" val="28226100"/>
                    </a:ext>
                  </a:extLst>
                </a:gridCol>
                <a:gridCol w="898004">
                  <a:extLst>
                    <a:ext uri="{9D8B030D-6E8A-4147-A177-3AD203B41FA5}">
                      <a16:colId xmlns:a16="http://schemas.microsoft.com/office/drawing/2014/main" val="1348668955"/>
                    </a:ext>
                  </a:extLst>
                </a:gridCol>
              </a:tblGrid>
              <a:tr h="474307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/>
                        <a:t>Family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/>
                        <a:t>Ex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err="1"/>
                        <a:t>Couples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t-IT" err="1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/>
                        <a:t>Complete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15032"/>
                  </a:ext>
                </a:extLst>
              </a:tr>
              <a:tr h="5128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AIC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i="1">
                          <a:solidFill>
                            <a:schemeClr val="bg1"/>
                          </a:solidFill>
                        </a:rPr>
                        <a:t>BIC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AIC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i="1">
                          <a:solidFill>
                            <a:schemeClr val="bg1"/>
                          </a:solidFill>
                        </a:rPr>
                        <a:t>BIC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AIC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i="1">
                          <a:solidFill>
                            <a:schemeClr val="bg1"/>
                          </a:solidFill>
                        </a:rPr>
                        <a:t>BIC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AIC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i="1">
                          <a:solidFill>
                            <a:schemeClr val="bg1"/>
                          </a:solidFill>
                        </a:rPr>
                        <a:t>BIC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05907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mod0</a:t>
                      </a:r>
                      <a:endParaRPr lang="it-IT" sz="20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latin typeface="Calibri"/>
                        </a:rPr>
                        <a:t>507</a:t>
                      </a:r>
                      <a:endParaRPr lang="it-IT" sz="1800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513</a:t>
                      </a:r>
                      <a:endParaRPr lang="it-IT" sz="1800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/>
                        <a:t>355</a:t>
                      </a:r>
                      <a:endParaRPr lang="it-IT" sz="1800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361</a:t>
                      </a:r>
                      <a:endParaRPr lang="it-IT" sz="1800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</a:rPr>
                        <a:t>455</a:t>
                      </a:r>
                      <a:endParaRPr lang="it-IT" sz="1800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</a:rPr>
                        <a:t>461</a:t>
                      </a:r>
                      <a:endParaRPr lang="it-IT" sz="1800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1152</a:t>
                      </a:r>
                      <a:endParaRPr lang="it-IT" sz="1800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1158</a:t>
                      </a:r>
                      <a:endParaRPr lang="it-IT" sz="1800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192225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mod1</a:t>
                      </a:r>
                      <a:endParaRPr lang="it-IT" sz="20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451</a:t>
                      </a:r>
                      <a:endParaRPr lang="it-IT" sz="1800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latin typeface="Calibri"/>
                        </a:rPr>
                        <a:t>705</a:t>
                      </a:r>
                      <a:endParaRPr lang="it-IT" sz="1800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</a:rPr>
                        <a:t>325</a:t>
                      </a:r>
                      <a:endParaRPr lang="it-IT" sz="1800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latin typeface="Calibri"/>
                        </a:rPr>
                        <a:t>547</a:t>
                      </a:r>
                      <a:endParaRPr lang="it-IT" sz="1800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/>
                        <a:t>561</a:t>
                      </a:r>
                      <a:endParaRPr lang="it-IT" sz="1800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/>
                        <a:t>1013</a:t>
                      </a:r>
                      <a:endParaRPr lang="it-IT" sz="1800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latin typeface="Calibri"/>
                        </a:rPr>
                        <a:t>1268</a:t>
                      </a:r>
                      <a:endParaRPr lang="it-IT" sz="1800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latin typeface="Calibri"/>
                        </a:rPr>
                        <a:t>1954</a:t>
                      </a:r>
                      <a:endParaRPr lang="it-IT" sz="1800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842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10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4" descr="Immagine che contiene acqua, uccello acquatico, uccello, aria aperta&#10;&#10;Descrizione generata automaticamente">
            <a:extLst>
              <a:ext uri="{FF2B5EF4-FFF2-40B4-BE49-F238E27FC236}">
                <a16:creationId xmlns:a16="http://schemas.microsoft.com/office/drawing/2014/main" id="{4636B67A-223B-1D40-0145-A7C06F8B67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9517" b="62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E5366CB-0CBA-4ADB-3D16-11FBEAF92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07" y="-2794"/>
            <a:ext cx="10515600" cy="1100871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  <a:latin typeface="Calibri"/>
                <a:ea typeface="Calibri Light"/>
                <a:cs typeface="Calibri Light"/>
              </a:rPr>
              <a:t>P1 model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D09DDC-7978-2D74-C5B2-61947FAE7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08" y="995240"/>
            <a:ext cx="1184421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en-US">
                <a:ea typeface="+mn-lt"/>
                <a:cs typeface="+mn-lt"/>
              </a:rPr>
              <a:t>Not considering the effect of senders and receivers, we simply apply the model with the parameter related to mutual relationships.</a:t>
            </a:r>
            <a:endParaRPr lang="it-IT">
              <a:cs typeface="Calibri" panose="020F0502020204030204"/>
            </a:endParaRPr>
          </a:p>
          <a:p>
            <a:pPr marL="457200" indent="-457200" algn="just">
              <a:buFont typeface="Wingdings" panose="020B0604020202020204" pitchFamily="34" charset="0"/>
              <a:buChar char="Ø"/>
            </a:pPr>
            <a:r>
              <a:rPr lang="en-US">
                <a:cs typeface="Calibri"/>
              </a:rPr>
              <a:t>Family -&gt; coefficient</a:t>
            </a:r>
            <a:r>
              <a:rPr lang="en-US">
                <a:ea typeface="+mn-lt"/>
                <a:cs typeface="+mn-lt"/>
              </a:rPr>
              <a:t> related to the factor is equal to -Inf, since there are no mutual relationships </a:t>
            </a:r>
            <a:r>
              <a:rPr lang="en-US" i="1">
                <a:ea typeface="+mn-lt"/>
                <a:cs typeface="+mn-lt"/>
              </a:rPr>
              <a:t>(child-parent relationships)</a:t>
            </a:r>
            <a:r>
              <a:rPr lang="en-US">
                <a:ea typeface="+mn-lt"/>
                <a:cs typeface="+mn-lt"/>
              </a:rPr>
              <a:t>;</a:t>
            </a:r>
          </a:p>
          <a:p>
            <a:pPr marL="457200" indent="-457200" algn="just">
              <a:buFont typeface="Wingdings" panose="020B0604020202020204" pitchFamily="34" charset="0"/>
              <a:buChar char="Ø"/>
            </a:pPr>
            <a:r>
              <a:rPr lang="en-US">
                <a:cs typeface="Calibri"/>
              </a:rPr>
              <a:t>Ex -&gt; coefficient</a:t>
            </a:r>
            <a:r>
              <a:rPr lang="en-US">
                <a:ea typeface="+mn-lt"/>
                <a:cs typeface="+mn-lt"/>
              </a:rPr>
              <a:t> relative to mutual is significant and </a:t>
            </a:r>
            <a:r>
              <a:rPr lang="en-US" b="1">
                <a:ea typeface="+mn-lt"/>
                <a:cs typeface="+mn-lt"/>
              </a:rPr>
              <a:t>positive</a:t>
            </a:r>
            <a:r>
              <a:rPr lang="en-US">
                <a:ea typeface="+mn-lt"/>
                <a:cs typeface="+mn-lt"/>
              </a:rPr>
              <a:t>, but in some cases the model fails to run </a:t>
            </a:r>
            <a:r>
              <a:rPr lang="en-US" i="1">
                <a:ea typeface="+mn-lt"/>
                <a:cs typeface="+mn-lt"/>
              </a:rPr>
              <a:t>(probably due to different seeds)</a:t>
            </a:r>
            <a:r>
              <a:rPr lang="en-US">
                <a:ea typeface="+mn-lt"/>
                <a:cs typeface="+mn-lt"/>
              </a:rPr>
              <a:t>;</a:t>
            </a:r>
            <a:endParaRPr lang="en-US">
              <a:cs typeface="Calibri"/>
            </a:endParaRPr>
          </a:p>
          <a:p>
            <a:pPr marL="457200" indent="-457200" algn="just">
              <a:buFont typeface="Wingdings" panose="020B0604020202020204" pitchFamily="34" charset="0"/>
              <a:buChar char="Ø"/>
            </a:pPr>
            <a:r>
              <a:rPr lang="en-US">
                <a:cs typeface="Calibri"/>
              </a:rPr>
              <a:t>Couples -&gt; the</a:t>
            </a:r>
            <a:r>
              <a:rPr lang="en-US">
                <a:ea typeface="+mn-lt"/>
                <a:cs typeface="+mn-lt"/>
              </a:rPr>
              <a:t> model fails to run </a:t>
            </a:r>
            <a:r>
              <a:rPr lang="en-US" i="1">
                <a:ea typeface="+mn-lt"/>
                <a:cs typeface="+mn-lt"/>
              </a:rPr>
              <a:t>(probably due to large number of isolated nodes)</a:t>
            </a:r>
            <a:r>
              <a:rPr lang="en-US">
                <a:ea typeface="+mn-lt"/>
                <a:cs typeface="+mn-lt"/>
              </a:rPr>
              <a:t>;</a:t>
            </a:r>
          </a:p>
          <a:p>
            <a:pPr marL="457200" indent="-457200" algn="just">
              <a:buFont typeface="Wingdings" panose="020B0604020202020204" pitchFamily="34" charset="0"/>
              <a:buChar char="Ø"/>
            </a:pPr>
            <a:r>
              <a:rPr lang="en-US">
                <a:cs typeface="Calibri"/>
              </a:rPr>
              <a:t>Complete -&gt; </a:t>
            </a:r>
            <a:r>
              <a:rPr lang="en-US">
                <a:ea typeface="+mn-lt"/>
                <a:cs typeface="+mn-lt"/>
              </a:rPr>
              <a:t>mutual coefficient is </a:t>
            </a:r>
            <a:r>
              <a:rPr lang="en-US" b="1">
                <a:ea typeface="+mn-lt"/>
                <a:cs typeface="+mn-lt"/>
              </a:rPr>
              <a:t>positive</a:t>
            </a:r>
            <a:r>
              <a:rPr lang="en-US">
                <a:ea typeface="+mn-lt"/>
                <a:cs typeface="+mn-lt"/>
              </a:rPr>
              <a:t> and significant.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A61A6354-B77E-08C9-7315-2E035E2153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3727580"/>
              </p:ext>
            </p:extLst>
          </p:nvPr>
        </p:nvGraphicFramePr>
        <p:xfrm>
          <a:off x="6232769" y="5011615"/>
          <a:ext cx="5730759" cy="17172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2595">
                  <a:extLst>
                    <a:ext uri="{9D8B030D-6E8A-4147-A177-3AD203B41FA5}">
                      <a16:colId xmlns:a16="http://schemas.microsoft.com/office/drawing/2014/main" val="107865944"/>
                    </a:ext>
                  </a:extLst>
                </a:gridCol>
                <a:gridCol w="838016">
                  <a:extLst>
                    <a:ext uri="{9D8B030D-6E8A-4147-A177-3AD203B41FA5}">
                      <a16:colId xmlns:a16="http://schemas.microsoft.com/office/drawing/2014/main" val="239788087"/>
                    </a:ext>
                  </a:extLst>
                </a:gridCol>
                <a:gridCol w="826202">
                  <a:extLst>
                    <a:ext uri="{9D8B030D-6E8A-4147-A177-3AD203B41FA5}">
                      <a16:colId xmlns:a16="http://schemas.microsoft.com/office/drawing/2014/main" val="1180144181"/>
                    </a:ext>
                  </a:extLst>
                </a:gridCol>
                <a:gridCol w="755383">
                  <a:extLst>
                    <a:ext uri="{9D8B030D-6E8A-4147-A177-3AD203B41FA5}">
                      <a16:colId xmlns:a16="http://schemas.microsoft.com/office/drawing/2014/main" val="2871217764"/>
                    </a:ext>
                  </a:extLst>
                </a:gridCol>
                <a:gridCol w="778989">
                  <a:extLst>
                    <a:ext uri="{9D8B030D-6E8A-4147-A177-3AD203B41FA5}">
                      <a16:colId xmlns:a16="http://schemas.microsoft.com/office/drawing/2014/main" val="2585001027"/>
                    </a:ext>
                  </a:extLst>
                </a:gridCol>
                <a:gridCol w="861611">
                  <a:extLst>
                    <a:ext uri="{9D8B030D-6E8A-4147-A177-3AD203B41FA5}">
                      <a16:colId xmlns:a16="http://schemas.microsoft.com/office/drawing/2014/main" val="2470991540"/>
                    </a:ext>
                  </a:extLst>
                </a:gridCol>
                <a:gridCol w="867963">
                  <a:extLst>
                    <a:ext uri="{9D8B030D-6E8A-4147-A177-3AD203B41FA5}">
                      <a16:colId xmlns:a16="http://schemas.microsoft.com/office/drawing/2014/main" val="303509514"/>
                    </a:ext>
                  </a:extLst>
                </a:gridCol>
              </a:tblGrid>
              <a:tr h="346525">
                <a:tc>
                  <a:txBody>
                    <a:bodyPr/>
                    <a:lstStyle/>
                    <a:p>
                      <a:pPr algn="ctr" rtl="0" fontAlgn="auto"/>
                      <a:r>
                        <a:rPr lang="it-IT" sz="1800">
                          <a:effectLst/>
                        </a:rPr>
                        <a:t>​</a:t>
                      </a:r>
                      <a:endParaRPr lang="it-IT" sz="1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472C4">
                        <a:alpha val="61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effectLst/>
                        </a:rPr>
                        <a:t>Family​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1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effectLst/>
                        </a:rPr>
                        <a:t>Ex​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1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effectLst/>
                        </a:rPr>
                        <a:t>Complete​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1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84485"/>
                  </a:ext>
                </a:extLst>
              </a:tr>
              <a:tr h="381178">
                <a:tc>
                  <a:txBody>
                    <a:bodyPr/>
                    <a:lstStyle/>
                    <a:p>
                      <a:pPr algn="ctr" rtl="0" fontAlgn="auto"/>
                      <a:r>
                        <a:rPr lang="it-IT" sz="1800">
                          <a:effectLst/>
                        </a:rPr>
                        <a:t>​</a:t>
                      </a:r>
                      <a:endParaRPr lang="it-IT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AIC​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solidFill>
                            <a:schemeClr val="tx1"/>
                          </a:solidFill>
                          <a:effectLst/>
                        </a:rPr>
                        <a:t>BIC​</a:t>
                      </a:r>
                      <a:endParaRPr lang="it-IT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AIC​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solidFill>
                            <a:schemeClr val="tx1"/>
                          </a:solidFill>
                          <a:effectLst/>
                        </a:rPr>
                        <a:t>BIC​</a:t>
                      </a:r>
                      <a:endParaRPr lang="it-IT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AIC​</a:t>
                      </a:r>
                      <a:endParaRPr lang="en-US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solidFill>
                            <a:schemeClr val="tx1"/>
                          </a:solidFill>
                          <a:effectLst/>
                        </a:rPr>
                        <a:t>BIC​</a:t>
                      </a:r>
                      <a:endParaRPr lang="it-IT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27404"/>
                  </a:ext>
                </a:extLst>
              </a:tr>
              <a:tr h="48513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i="1">
                          <a:solidFill>
                            <a:schemeClr val="tx1"/>
                          </a:solidFill>
                          <a:effectLst/>
                        </a:rPr>
                        <a:t>mod0​</a:t>
                      </a:r>
                      <a:endParaRPr lang="en-US" i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 i="1">
                          <a:solidFill>
                            <a:srgbClr val="92D050"/>
                          </a:solidFill>
                          <a:effectLst/>
                        </a:rPr>
                        <a:t>507​</a:t>
                      </a:r>
                      <a:endParaRPr lang="it-IT" b="1" i="1">
                        <a:solidFill>
                          <a:srgbClr val="92D050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 i="1">
                          <a:solidFill>
                            <a:srgbClr val="92D050"/>
                          </a:solidFill>
                          <a:effectLst/>
                        </a:rPr>
                        <a:t>513​</a:t>
                      </a:r>
                      <a:endParaRPr lang="it-IT" b="1" i="1">
                        <a:solidFill>
                          <a:srgbClr val="92D050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 i="1">
                          <a:solidFill>
                            <a:schemeClr val="tx1"/>
                          </a:solidFill>
                          <a:effectLst/>
                        </a:rPr>
                        <a:t>355​</a:t>
                      </a:r>
                      <a:endParaRPr lang="it-IT" b="1" i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 i="1">
                          <a:solidFill>
                            <a:schemeClr val="tx1"/>
                          </a:solidFill>
                          <a:effectLst/>
                        </a:rPr>
                        <a:t>361​</a:t>
                      </a:r>
                      <a:endParaRPr lang="it-IT" b="1" i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1152</a:t>
                      </a:r>
                      <a:endParaRPr lang="it-IT" b="1" i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1158</a:t>
                      </a:r>
                      <a:endParaRPr lang="it-IT" b="1" i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794168"/>
                  </a:ext>
                </a:extLst>
              </a:tr>
              <a:tr h="48513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i="1">
                          <a:solidFill>
                            <a:schemeClr val="tx1"/>
                          </a:solidFill>
                          <a:effectLst/>
                        </a:rPr>
                        <a:t>mod3</a:t>
                      </a:r>
                      <a:endParaRPr lang="en-US" i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4472C4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 i="1" err="1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  <a:endParaRPr lang="it-IT" b="1" i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 i="1" err="1">
                          <a:solidFill>
                            <a:schemeClr val="tx1"/>
                          </a:solidFill>
                          <a:effectLst/>
                        </a:rPr>
                        <a:t>NaN</a:t>
                      </a:r>
                      <a:endParaRPr lang="it-IT" b="1" i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 i="1">
                          <a:solidFill>
                            <a:srgbClr val="92D050"/>
                          </a:solidFill>
                          <a:effectLst/>
                        </a:rPr>
                        <a:t>248</a:t>
                      </a:r>
                      <a:endParaRPr lang="it-IT" b="1" i="1">
                        <a:solidFill>
                          <a:srgbClr val="92D050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 i="1">
                          <a:solidFill>
                            <a:srgbClr val="92D050"/>
                          </a:solidFill>
                          <a:effectLst/>
                        </a:rPr>
                        <a:t>260</a:t>
                      </a:r>
                      <a:endParaRPr lang="it-IT" b="1" i="1">
                        <a:solidFill>
                          <a:srgbClr val="92D050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92D050"/>
                          </a:solidFill>
                          <a:effectLst/>
                          <a:latin typeface="Calibri"/>
                        </a:rPr>
                        <a:t>960</a:t>
                      </a:r>
                      <a:endParaRPr lang="it-IT" b="1" i="1">
                        <a:solidFill>
                          <a:srgbClr val="92D050"/>
                        </a:solidFill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92D050"/>
                          </a:solidFill>
                          <a:effectLst/>
                          <a:latin typeface="Calibri"/>
                        </a:rPr>
                        <a:t>973</a:t>
                      </a: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555906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B59A990A-4BB2-3F41-F8FF-C90A7A172E1C}"/>
              </a:ext>
            </a:extLst>
          </p:cNvPr>
          <p:cNvSpPr txBox="1"/>
          <p:nvPr/>
        </p:nvSpPr>
        <p:spPr>
          <a:xfrm>
            <a:off x="266211" y="5834672"/>
            <a:ext cx="53975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2800" i="1">
                <a:cs typeface="Calibri"/>
              </a:rPr>
              <a:t>mod3: edges + mutual</a:t>
            </a:r>
            <a:r>
              <a:rPr lang="en-US" sz="2000" i="1">
                <a:cs typeface="Calibri"/>
              </a:rPr>
              <a:t> (edges coefficient always significant and negative)</a:t>
            </a:r>
          </a:p>
        </p:txBody>
      </p:sp>
    </p:spTree>
    <p:extLst>
      <p:ext uri="{BB962C8B-B14F-4D97-AF65-F5344CB8AC3E}">
        <p14:creationId xmlns:p14="http://schemas.microsoft.com/office/powerpoint/2010/main" val="320778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53E9E4-ECBC-1BEA-4981-44773BA9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76" y="-136545"/>
            <a:ext cx="10515600" cy="1325563"/>
          </a:xfrm>
        </p:spPr>
        <p:txBody>
          <a:bodyPr/>
          <a:lstStyle/>
          <a:p>
            <a:r>
              <a:rPr lang="it-IT">
                <a:latin typeface="Calibri"/>
                <a:ea typeface="+mj-lt"/>
                <a:cs typeface="+mj-lt"/>
              </a:rPr>
              <a:t>Models with </a:t>
            </a:r>
            <a:r>
              <a:rPr lang="it-IT" err="1">
                <a:latin typeface="Calibri"/>
                <a:ea typeface="+mj-lt"/>
                <a:cs typeface="+mj-lt"/>
              </a:rPr>
              <a:t>Nodal</a:t>
            </a:r>
            <a:r>
              <a:rPr lang="it-IT">
                <a:latin typeface="Calibri"/>
                <a:ea typeface="+mj-lt"/>
                <a:cs typeface="+mj-lt"/>
              </a:rPr>
              <a:t> </a:t>
            </a:r>
            <a:r>
              <a:rPr lang="it-IT" err="1">
                <a:latin typeface="Calibri"/>
                <a:ea typeface="+mj-lt"/>
                <a:cs typeface="+mj-lt"/>
              </a:rPr>
              <a:t>Attributes</a:t>
            </a:r>
            <a:endParaRPr lang="it-IT">
              <a:latin typeface="Calibri"/>
              <a:ea typeface="Calibri"/>
              <a:cs typeface="Calibri Light"/>
            </a:endParaRPr>
          </a:p>
        </p:txBody>
      </p:sp>
      <p:pic>
        <p:nvPicPr>
          <p:cNvPr id="4" name="Immagine 4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BF008215-F985-F18B-2B9D-D69D3B203E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8066259" y="-10990"/>
            <a:ext cx="4871330" cy="6871799"/>
          </a:xfrm>
        </p:spPr>
      </p:pic>
      <p:pic>
        <p:nvPicPr>
          <p:cNvPr id="6" name="Immagine 7" descr="Immagine che contiene nero&#10;&#10;Descrizione generata automaticamente">
            <a:extLst>
              <a:ext uri="{FF2B5EF4-FFF2-40B4-BE49-F238E27FC236}">
                <a16:creationId xmlns:a16="http://schemas.microsoft.com/office/drawing/2014/main" id="{EF3EC104-848B-4F0E-D071-69B4F8FE3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-1064" y="5454214"/>
            <a:ext cx="1575714" cy="1403901"/>
          </a:xfrm>
          <a:prstGeom prst="rect">
            <a:avLst/>
          </a:prstGeom>
        </p:spPr>
      </p:pic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A8AE170F-7B98-F691-D08A-C6E0668DBF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872160"/>
              </p:ext>
            </p:extLst>
          </p:nvPr>
        </p:nvGraphicFramePr>
        <p:xfrm>
          <a:off x="8166389" y="4300800"/>
          <a:ext cx="3945544" cy="2284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5047">
                  <a:extLst>
                    <a:ext uri="{9D8B030D-6E8A-4147-A177-3AD203B41FA5}">
                      <a16:colId xmlns:a16="http://schemas.microsoft.com/office/drawing/2014/main" val="107865944"/>
                    </a:ext>
                  </a:extLst>
                </a:gridCol>
                <a:gridCol w="1380162">
                  <a:extLst>
                    <a:ext uri="{9D8B030D-6E8A-4147-A177-3AD203B41FA5}">
                      <a16:colId xmlns:a16="http://schemas.microsoft.com/office/drawing/2014/main" val="2470991540"/>
                    </a:ext>
                  </a:extLst>
                </a:gridCol>
                <a:gridCol w="1390335">
                  <a:extLst>
                    <a:ext uri="{9D8B030D-6E8A-4147-A177-3AD203B41FA5}">
                      <a16:colId xmlns:a16="http://schemas.microsoft.com/office/drawing/2014/main" val="303509514"/>
                    </a:ext>
                  </a:extLst>
                </a:gridCol>
              </a:tblGrid>
              <a:tr h="405800">
                <a:tc>
                  <a:txBody>
                    <a:bodyPr/>
                    <a:lstStyle/>
                    <a:p>
                      <a:pPr algn="ctr" rtl="0" fontAlgn="auto"/>
                      <a:r>
                        <a:rPr lang="it-IT" sz="1800">
                          <a:effectLst/>
                        </a:rPr>
                        <a:t>​</a:t>
                      </a:r>
                      <a:endParaRPr lang="it-IT" sz="1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effectLst/>
                        </a:rPr>
                        <a:t>Complete​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84485"/>
                  </a:ext>
                </a:extLst>
              </a:tr>
              <a:tr h="405800">
                <a:tc>
                  <a:txBody>
                    <a:bodyPr/>
                    <a:lstStyle/>
                    <a:p>
                      <a:pPr algn="ctr" rtl="0" fontAlgn="auto"/>
                      <a:r>
                        <a:rPr lang="it-IT" sz="1800">
                          <a:effectLst/>
                        </a:rPr>
                        <a:t>​</a:t>
                      </a:r>
                      <a:endParaRPr lang="it-IT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</a:rPr>
                        <a:t>AIC​</a:t>
                      </a:r>
                      <a:endParaRPr lang="en-US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>
                          <a:solidFill>
                            <a:schemeClr val="bg1"/>
                          </a:solidFill>
                          <a:effectLst/>
                        </a:rPr>
                        <a:t>BIC​</a:t>
                      </a:r>
                      <a:endParaRPr lang="it-IT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27404"/>
                  </a:ext>
                </a:extLst>
              </a:tr>
              <a:tr h="4869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mod3</a:t>
                      </a:r>
                      <a:endParaRPr lang="it-IT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1">
                          <a:solidFill>
                            <a:schemeClr val="tx1"/>
                          </a:solidFill>
                          <a:effectLst/>
                        </a:rPr>
                        <a:t>960.6</a:t>
                      </a:r>
                    </a:p>
                  </a:txBody>
                  <a:tcPr anchor="ctr"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972.8</a:t>
                      </a:r>
                      <a:endParaRPr lang="it-IT" b="1" i="1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 anchor="ctr">
                    <a:solidFill>
                      <a:srgbClr val="CFD5EA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31056"/>
                  </a:ext>
                </a:extLst>
              </a:tr>
              <a:tr h="45217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1">
                          <a:solidFill>
                            <a:schemeClr val="bg1"/>
                          </a:solidFill>
                          <a:effectLst/>
                        </a:rPr>
                        <a:t>mod4</a:t>
                      </a:r>
                      <a:endParaRPr lang="en-US" b="1" i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chemeClr val="tx1"/>
                          </a:solidFill>
                        </a:rPr>
                        <a:t>935.2</a:t>
                      </a:r>
                      <a:endParaRPr lang="it-IT" b="1" i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959.8</a:t>
                      </a:r>
                      <a:endParaRPr lang="it-IT" b="1" i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794168"/>
                  </a:ext>
                </a:extLst>
              </a:tr>
              <a:tr h="53333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1" i="1">
                          <a:solidFill>
                            <a:schemeClr val="bg1"/>
                          </a:solidFill>
                          <a:effectLst/>
                        </a:rPr>
                        <a:t>mod5</a:t>
                      </a: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935</a:t>
                      </a:r>
                      <a:endParaRPr lang="it-IT" b="1" i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953.4</a:t>
                      </a:r>
                      <a:endParaRPr lang="it-IT" b="1" i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555906"/>
                  </a:ext>
                </a:extLst>
              </a:tr>
            </a:tbl>
          </a:graphicData>
        </a:graphic>
      </p:graphicFrame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50AB24E0-486C-A605-7095-EBB0FCBD2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113138"/>
              </p:ext>
            </p:extLst>
          </p:nvPr>
        </p:nvGraphicFramePr>
        <p:xfrm>
          <a:off x="1602153" y="5187461"/>
          <a:ext cx="6184411" cy="1563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536">
                  <a:extLst>
                    <a:ext uri="{9D8B030D-6E8A-4147-A177-3AD203B41FA5}">
                      <a16:colId xmlns:a16="http://schemas.microsoft.com/office/drawing/2014/main" val="989858911"/>
                    </a:ext>
                  </a:extLst>
                </a:gridCol>
                <a:gridCol w="1221152">
                  <a:extLst>
                    <a:ext uri="{9D8B030D-6E8A-4147-A177-3AD203B41FA5}">
                      <a16:colId xmlns:a16="http://schemas.microsoft.com/office/drawing/2014/main" val="1571732953"/>
                    </a:ext>
                  </a:extLst>
                </a:gridCol>
                <a:gridCol w="1282211">
                  <a:extLst>
                    <a:ext uri="{9D8B030D-6E8A-4147-A177-3AD203B41FA5}">
                      <a16:colId xmlns:a16="http://schemas.microsoft.com/office/drawing/2014/main" val="4188407124"/>
                    </a:ext>
                  </a:extLst>
                </a:gridCol>
                <a:gridCol w="1236475">
                  <a:extLst>
                    <a:ext uri="{9D8B030D-6E8A-4147-A177-3AD203B41FA5}">
                      <a16:colId xmlns:a16="http://schemas.microsoft.com/office/drawing/2014/main" val="3940518046"/>
                    </a:ext>
                  </a:extLst>
                </a:gridCol>
                <a:gridCol w="1204037">
                  <a:extLst>
                    <a:ext uri="{9D8B030D-6E8A-4147-A177-3AD203B41FA5}">
                      <a16:colId xmlns:a16="http://schemas.microsoft.com/office/drawing/2014/main" val="1858680703"/>
                    </a:ext>
                  </a:extLst>
                </a:gridCol>
              </a:tblGrid>
              <a:tr h="373265">
                <a:tc>
                  <a:txBody>
                    <a:bodyPr/>
                    <a:lstStyle/>
                    <a:p>
                      <a:pPr algn="ctr" rtl="0" fontAlgn="auto"/>
                      <a:r>
                        <a:rPr lang="it-IT" sz="1800">
                          <a:effectLst/>
                        </a:rPr>
                        <a:t>​</a:t>
                      </a:r>
                      <a:endParaRPr lang="it-IT" sz="1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effectLst/>
                        </a:rPr>
                        <a:t>Family​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effectLst/>
                        </a:rPr>
                        <a:t>Ex​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249895"/>
                  </a:ext>
                </a:extLst>
              </a:tr>
              <a:tr h="373265">
                <a:tc>
                  <a:txBody>
                    <a:bodyPr/>
                    <a:lstStyle/>
                    <a:p>
                      <a:pPr algn="ctr" rtl="0" fontAlgn="auto"/>
                      <a:r>
                        <a:rPr lang="it-IT" sz="1800">
                          <a:effectLst/>
                        </a:rPr>
                        <a:t>​</a:t>
                      </a:r>
                      <a:endParaRPr lang="it-IT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mod0</a:t>
                      </a:r>
                      <a:endParaRPr lang="it-IT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mod4</a:t>
                      </a:r>
                      <a:endParaRPr lang="it-IT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mod3</a:t>
                      </a:r>
                      <a:endParaRPr lang="it-IT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mod4</a:t>
                      </a:r>
                      <a:endParaRPr lang="it-IT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084322"/>
                  </a:ext>
                </a:extLst>
              </a:tr>
              <a:tr h="4082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AIC </a:t>
                      </a:r>
                      <a:endParaRPr lang="it-IT" sz="16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510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solidFill>
                            <a:srgbClr val="00B050"/>
                          </a:solidFill>
                          <a:effectLst/>
                        </a:rPr>
                        <a:t>507</a:t>
                      </a:r>
                      <a:endParaRPr lang="it-IT" b="0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1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247.7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0" i="1" u="none" strike="noStrike" noProof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237.6</a:t>
                      </a:r>
                      <a:endParaRPr lang="it-IT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2334337"/>
                  </a:ext>
                </a:extLst>
              </a:tr>
              <a:tr h="40825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6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BIC </a:t>
                      </a:r>
                      <a:endParaRPr lang="it-IT" sz="1600" b="1" i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513</a:t>
                      </a:r>
                      <a:endParaRPr lang="it-IT" b="0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effectLst/>
                          <a:latin typeface="Calibri"/>
                        </a:rPr>
                        <a:t>528.4</a:t>
                      </a:r>
                      <a:endParaRPr lang="it-IT" b="0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i="1">
                          <a:solidFill>
                            <a:srgbClr val="00B050"/>
                          </a:solidFill>
                          <a:effectLst/>
                        </a:rPr>
                        <a:t>260</a:t>
                      </a:r>
                      <a:endParaRPr lang="it-IT" i="1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1" u="none" strike="noStrike" noProof="0">
                          <a:effectLst/>
                          <a:latin typeface="Calibri"/>
                        </a:rPr>
                        <a:t>262.1</a:t>
                      </a:r>
                      <a:endParaRPr lang="it-IT" i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062606"/>
                  </a:ext>
                </a:extLst>
              </a:tr>
            </a:tbl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7D508F-09C5-3BCA-2189-EC4129CEEA9A}"/>
              </a:ext>
            </a:extLst>
          </p:cNvPr>
          <p:cNvSpPr txBox="1"/>
          <p:nvPr/>
        </p:nvSpPr>
        <p:spPr>
          <a:xfrm>
            <a:off x="57274" y="923191"/>
            <a:ext cx="8200398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300">
                <a:ea typeface="+mn-lt"/>
                <a:cs typeface="+mn-lt"/>
              </a:rPr>
              <a:t>The </a:t>
            </a:r>
            <a:r>
              <a:rPr lang="it-IT" sz="2300" err="1">
                <a:ea typeface="+mn-lt"/>
                <a:cs typeface="+mn-lt"/>
              </a:rPr>
              <a:t>only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b="1" err="1">
                <a:ea typeface="+mn-lt"/>
                <a:cs typeface="+mn-lt"/>
              </a:rPr>
              <a:t>attribute</a:t>
            </a:r>
            <a:r>
              <a:rPr lang="it-IT" sz="2300">
                <a:ea typeface="+mn-lt"/>
                <a:cs typeface="+mn-lt"/>
              </a:rPr>
              <a:t> in </a:t>
            </a:r>
            <a:r>
              <a:rPr lang="it-IT" sz="2300" err="1">
                <a:ea typeface="+mn-lt"/>
                <a:cs typeface="+mn-lt"/>
              </a:rPr>
              <a:t>our</a:t>
            </a:r>
            <a:r>
              <a:rPr lang="it-IT" sz="2300">
                <a:ea typeface="+mn-lt"/>
                <a:cs typeface="+mn-lt"/>
              </a:rPr>
              <a:t> dataset </a:t>
            </a:r>
            <a:r>
              <a:rPr lang="it-IT" sz="2300" err="1">
                <a:ea typeface="+mn-lt"/>
                <a:cs typeface="+mn-lt"/>
              </a:rPr>
              <a:t>is</a:t>
            </a:r>
            <a:r>
              <a:rPr lang="it-IT" sz="2300">
                <a:ea typeface="+mn-lt"/>
                <a:cs typeface="+mn-lt"/>
              </a:rPr>
              <a:t> the Penguin Gender.</a:t>
            </a:r>
            <a:endParaRPr lang="it-IT" sz="2300">
              <a:cs typeface="Calibri"/>
            </a:endParaRPr>
          </a:p>
          <a:p>
            <a:r>
              <a:rPr lang="it-IT" sz="2300" err="1">
                <a:ea typeface="+mn-lt"/>
                <a:cs typeface="+mn-lt"/>
              </a:rPr>
              <a:t>It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is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introduced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within</a:t>
            </a:r>
            <a:r>
              <a:rPr lang="it-IT" sz="2300">
                <a:ea typeface="+mn-lt"/>
                <a:cs typeface="+mn-lt"/>
              </a:rPr>
              <a:t> the models, </a:t>
            </a:r>
            <a:r>
              <a:rPr lang="it-IT" sz="2300" err="1">
                <a:ea typeface="+mn-lt"/>
                <a:cs typeface="+mn-lt"/>
              </a:rPr>
              <a:t>as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main</a:t>
            </a:r>
            <a:r>
              <a:rPr lang="it-IT" sz="2300">
                <a:ea typeface="+mn-lt"/>
                <a:cs typeface="+mn-lt"/>
              </a:rPr>
              <a:t> and </a:t>
            </a:r>
            <a:r>
              <a:rPr lang="it-IT" sz="2300" err="1">
                <a:ea typeface="+mn-lt"/>
                <a:cs typeface="+mn-lt"/>
              </a:rPr>
              <a:t>homophily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effect</a:t>
            </a:r>
            <a:r>
              <a:rPr lang="it-IT" sz="2300">
                <a:ea typeface="+mn-lt"/>
                <a:cs typeface="+mn-lt"/>
              </a:rPr>
              <a:t>, </a:t>
            </a:r>
            <a:r>
              <a:rPr lang="it-IT" sz="2300" err="1">
                <a:ea typeface="+mn-lt"/>
                <a:cs typeface="+mn-lt"/>
              </a:rPr>
              <a:t>but</a:t>
            </a:r>
            <a:r>
              <a:rPr lang="it-IT" sz="2300">
                <a:ea typeface="+mn-lt"/>
                <a:cs typeface="+mn-lt"/>
              </a:rPr>
              <a:t> in </a:t>
            </a:r>
            <a:r>
              <a:rPr lang="it-IT" sz="2300" b="1" err="1">
                <a:ea typeface="+mn-lt"/>
                <a:cs typeface="+mn-lt"/>
              </a:rPr>
              <a:t>most</a:t>
            </a:r>
            <a:r>
              <a:rPr lang="it-IT" sz="2300" b="1">
                <a:ea typeface="+mn-lt"/>
                <a:cs typeface="+mn-lt"/>
              </a:rPr>
              <a:t> of the models </a:t>
            </a:r>
            <a:r>
              <a:rPr lang="it-IT" sz="2300" b="1" err="1">
                <a:ea typeface="+mn-lt"/>
                <a:cs typeface="+mn-lt"/>
              </a:rPr>
              <a:t>it</a:t>
            </a:r>
            <a:r>
              <a:rPr lang="it-IT" sz="2300" b="1">
                <a:ea typeface="+mn-lt"/>
                <a:cs typeface="+mn-lt"/>
              </a:rPr>
              <a:t> </a:t>
            </a:r>
            <a:r>
              <a:rPr lang="it-IT" sz="2300" b="1" err="1">
                <a:ea typeface="+mn-lt"/>
                <a:cs typeface="+mn-lt"/>
              </a:rPr>
              <a:t>is</a:t>
            </a:r>
            <a:r>
              <a:rPr lang="it-IT" sz="2300" b="1">
                <a:ea typeface="+mn-lt"/>
                <a:cs typeface="+mn-lt"/>
              </a:rPr>
              <a:t> </a:t>
            </a:r>
            <a:r>
              <a:rPr lang="it-IT" sz="2300" b="1" err="1">
                <a:ea typeface="+mn-lt"/>
                <a:cs typeface="+mn-lt"/>
              </a:rPr>
              <a:t>not</a:t>
            </a:r>
            <a:r>
              <a:rPr lang="it-IT" sz="2300" b="1">
                <a:ea typeface="+mn-lt"/>
                <a:cs typeface="+mn-lt"/>
              </a:rPr>
              <a:t> </a:t>
            </a:r>
            <a:r>
              <a:rPr lang="it-IT" sz="2300" b="1" err="1">
                <a:ea typeface="+mn-lt"/>
                <a:cs typeface="+mn-lt"/>
              </a:rPr>
              <a:t>significant</a:t>
            </a:r>
            <a:r>
              <a:rPr lang="it-IT" sz="2300">
                <a:ea typeface="+mn-lt"/>
                <a:cs typeface="+mn-lt"/>
              </a:rPr>
              <a:t>.</a:t>
            </a:r>
            <a:endParaRPr lang="it-IT" sz="2300">
              <a:cs typeface="Calibri"/>
            </a:endParaRPr>
          </a:p>
          <a:p>
            <a:endParaRPr lang="it-IT" sz="2300"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it-IT" sz="2300" i="1">
                <a:cs typeface="Calibri"/>
              </a:rPr>
              <a:t>mod4: </a:t>
            </a:r>
            <a:r>
              <a:rPr lang="it-IT" sz="2300" i="1" err="1">
                <a:cs typeface="Calibri"/>
              </a:rPr>
              <a:t>edges</a:t>
            </a:r>
            <a:r>
              <a:rPr lang="it-IT" sz="2300" i="1">
                <a:cs typeface="Calibri"/>
              </a:rPr>
              <a:t> + </a:t>
            </a:r>
            <a:r>
              <a:rPr lang="it-IT" sz="2300" i="1" err="1">
                <a:cs typeface="Calibri"/>
              </a:rPr>
              <a:t>mutual</a:t>
            </a:r>
            <a:r>
              <a:rPr lang="it-IT" sz="2300" i="1">
                <a:cs typeface="Calibri"/>
              </a:rPr>
              <a:t> +</a:t>
            </a:r>
            <a:r>
              <a:rPr lang="it-IT" sz="2300" i="1">
                <a:ea typeface="+mn-lt"/>
                <a:cs typeface="+mn-lt"/>
              </a:rPr>
              <a:t> </a:t>
            </a:r>
            <a:r>
              <a:rPr lang="it-IT" sz="2300" i="1" err="1">
                <a:ea typeface="+mn-lt"/>
                <a:cs typeface="+mn-lt"/>
              </a:rPr>
              <a:t>node_factor</a:t>
            </a:r>
            <a:r>
              <a:rPr lang="it-IT" sz="2300" i="1">
                <a:ea typeface="+mn-lt"/>
                <a:cs typeface="+mn-lt"/>
              </a:rPr>
              <a:t> + </a:t>
            </a:r>
            <a:r>
              <a:rPr lang="it-IT" sz="2300" i="1" err="1">
                <a:ea typeface="+mn-lt"/>
                <a:cs typeface="+mn-lt"/>
              </a:rPr>
              <a:t>node_match</a:t>
            </a:r>
            <a:r>
              <a:rPr lang="it-IT" sz="2300" i="1">
                <a:cs typeface="Calibri"/>
              </a:rPr>
              <a:t>;</a:t>
            </a:r>
            <a:endParaRPr lang="it-IT" sz="2300">
              <a:cs typeface="Calibri" panose="020F0502020204030204"/>
            </a:endParaRPr>
          </a:p>
          <a:p>
            <a:pPr marL="342900" indent="-342900">
              <a:buFont typeface="Wingdings"/>
              <a:buChar char="Ø"/>
            </a:pPr>
            <a:r>
              <a:rPr lang="it-IT" sz="2300" i="1">
                <a:cs typeface="Calibri"/>
              </a:rPr>
              <a:t>mod5: </a:t>
            </a:r>
            <a:r>
              <a:rPr lang="it-IT" sz="2300" i="1" err="1">
                <a:cs typeface="Calibri"/>
              </a:rPr>
              <a:t>edges</a:t>
            </a:r>
            <a:r>
              <a:rPr lang="it-IT" sz="2300" i="1">
                <a:cs typeface="Calibri"/>
              </a:rPr>
              <a:t> + </a:t>
            </a:r>
            <a:r>
              <a:rPr lang="it-IT" sz="2300" i="1" err="1">
                <a:cs typeface="Calibri"/>
              </a:rPr>
              <a:t>mutual</a:t>
            </a:r>
            <a:r>
              <a:rPr lang="it-IT" sz="2300" i="1">
                <a:cs typeface="Calibri"/>
              </a:rPr>
              <a:t> + </a:t>
            </a:r>
            <a:r>
              <a:rPr lang="it-IT" sz="2300" i="1" err="1">
                <a:cs typeface="Calibri"/>
              </a:rPr>
              <a:t>node_match</a:t>
            </a:r>
            <a:r>
              <a:rPr lang="it-IT" sz="2300" i="1">
                <a:cs typeface="Calibri"/>
              </a:rPr>
              <a:t>.</a:t>
            </a:r>
            <a:endParaRPr lang="it-IT" sz="2300">
              <a:cs typeface="Calibri" panose="020F0502020204030204"/>
            </a:endParaRPr>
          </a:p>
          <a:p>
            <a:endParaRPr lang="it-IT" sz="1400">
              <a:ea typeface="+mn-lt"/>
              <a:cs typeface="+mn-lt"/>
            </a:endParaRPr>
          </a:p>
          <a:p>
            <a:r>
              <a:rPr lang="it-IT" sz="2300" err="1">
                <a:ea typeface="+mn-lt"/>
                <a:cs typeface="+mn-lt"/>
              </a:rPr>
              <a:t>Only</a:t>
            </a:r>
            <a:r>
              <a:rPr lang="it-IT" sz="2300">
                <a:ea typeface="+mn-lt"/>
                <a:cs typeface="+mn-lt"/>
              </a:rPr>
              <a:t> in the </a:t>
            </a:r>
            <a:r>
              <a:rPr lang="it-IT" sz="2300" b="1">
                <a:ea typeface="+mn-lt"/>
                <a:cs typeface="+mn-lt"/>
              </a:rPr>
              <a:t>complete </a:t>
            </a:r>
            <a:r>
              <a:rPr lang="it-IT" sz="2300" b="1" err="1">
                <a:ea typeface="+mn-lt"/>
                <a:cs typeface="+mn-lt"/>
              </a:rPr>
              <a:t>graph</a:t>
            </a:r>
            <a:r>
              <a:rPr lang="it-IT" sz="2300" b="1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nodematch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is</a:t>
            </a:r>
            <a:r>
              <a:rPr lang="it-IT" sz="2300">
                <a:ea typeface="+mn-lt"/>
                <a:cs typeface="+mn-lt"/>
              </a:rPr>
              <a:t> negative and </a:t>
            </a:r>
            <a:r>
              <a:rPr lang="it-IT" sz="2300" b="1" err="1">
                <a:ea typeface="+mn-lt"/>
                <a:cs typeface="+mn-lt"/>
              </a:rPr>
              <a:t>significant</a:t>
            </a:r>
            <a:r>
              <a:rPr lang="it-IT" sz="2300" b="1">
                <a:ea typeface="+mn-lt"/>
                <a:cs typeface="+mn-lt"/>
              </a:rPr>
              <a:t>: </a:t>
            </a:r>
            <a:r>
              <a:rPr lang="it-IT" sz="2300" err="1">
                <a:ea typeface="+mn-lt"/>
                <a:cs typeface="+mn-lt"/>
              </a:rPr>
              <a:t>same</a:t>
            </a:r>
            <a:r>
              <a:rPr lang="it-IT" sz="2300">
                <a:ea typeface="+mn-lt"/>
                <a:cs typeface="+mn-lt"/>
              </a:rPr>
              <a:t> gender</a:t>
            </a:r>
            <a:r>
              <a:rPr lang="it-IT" sz="2300" b="1">
                <a:ea typeface="+mn-lt"/>
                <a:cs typeface="+mn-lt"/>
              </a:rPr>
              <a:t> </a:t>
            </a:r>
            <a:r>
              <a:rPr lang="it-IT" sz="2300" err="1">
                <a:ea typeface="+mn-lt"/>
                <a:cs typeface="+mn-lt"/>
              </a:rPr>
              <a:t>nodes</a:t>
            </a:r>
            <a:r>
              <a:rPr lang="it-IT" sz="2300">
                <a:ea typeface="+mn-lt"/>
                <a:cs typeface="+mn-lt"/>
              </a:rPr>
              <a:t> are </a:t>
            </a:r>
            <a:r>
              <a:rPr lang="it-IT" sz="2300" err="1">
                <a:ea typeface="+mn-lt"/>
                <a:cs typeface="+mn-lt"/>
              </a:rPr>
              <a:t>less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connected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than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others</a:t>
            </a:r>
            <a:r>
              <a:rPr lang="it-IT" sz="2300">
                <a:ea typeface="+mn-lt"/>
                <a:cs typeface="+mn-lt"/>
              </a:rPr>
              <a:t>.</a:t>
            </a:r>
          </a:p>
          <a:p>
            <a:endParaRPr lang="it-IT" sz="1600">
              <a:ea typeface="+mn-lt"/>
              <a:cs typeface="+mn-lt"/>
            </a:endParaRPr>
          </a:p>
          <a:p>
            <a:r>
              <a:rPr lang="it-IT" sz="2300">
                <a:ea typeface="+mn-lt"/>
                <a:cs typeface="+mn-lt"/>
              </a:rPr>
              <a:t>For the </a:t>
            </a:r>
            <a:r>
              <a:rPr lang="it-IT" sz="2300" b="1" err="1">
                <a:ea typeface="+mn-lt"/>
                <a:cs typeface="+mn-lt"/>
              </a:rPr>
              <a:t>couples</a:t>
            </a:r>
            <a:r>
              <a:rPr lang="it-IT" sz="2300" b="1">
                <a:ea typeface="+mn-lt"/>
                <a:cs typeface="+mn-lt"/>
              </a:rPr>
              <a:t> </a:t>
            </a:r>
            <a:r>
              <a:rPr lang="it-IT" sz="2300" b="1" err="1">
                <a:ea typeface="+mn-lt"/>
                <a:cs typeface="+mn-lt"/>
              </a:rPr>
              <a:t>graph</a:t>
            </a:r>
            <a:r>
              <a:rPr lang="it-IT" sz="2300">
                <a:ea typeface="+mn-lt"/>
                <a:cs typeface="+mn-lt"/>
              </a:rPr>
              <a:t>, </a:t>
            </a:r>
            <a:r>
              <a:rPr lang="it-IT" sz="2300" err="1">
                <a:ea typeface="+mn-lt"/>
                <a:cs typeface="+mn-lt"/>
              </a:rPr>
              <a:t>as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coefficients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we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obtain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values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equal</a:t>
            </a:r>
            <a:r>
              <a:rPr lang="it-IT" sz="2300">
                <a:ea typeface="+mn-lt"/>
                <a:cs typeface="+mn-lt"/>
              </a:rPr>
              <a:t> </a:t>
            </a:r>
          </a:p>
          <a:p>
            <a:r>
              <a:rPr lang="it-IT" sz="2300">
                <a:ea typeface="+mn-lt"/>
                <a:cs typeface="+mn-lt"/>
              </a:rPr>
              <a:t>to </a:t>
            </a:r>
            <a:r>
              <a:rPr lang="it-IT" sz="2300" i="1" err="1">
                <a:ea typeface="+mn-lt"/>
                <a:cs typeface="+mn-lt"/>
              </a:rPr>
              <a:t>NaN</a:t>
            </a:r>
            <a:r>
              <a:rPr lang="it-IT" sz="2300">
                <a:ea typeface="+mn-lt"/>
                <a:cs typeface="+mn-lt"/>
              </a:rPr>
              <a:t> and </a:t>
            </a:r>
            <a:r>
              <a:rPr lang="it-IT" sz="2300" i="1">
                <a:ea typeface="+mn-lt"/>
                <a:cs typeface="+mn-lt"/>
              </a:rPr>
              <a:t>-Inf</a:t>
            </a:r>
            <a:r>
              <a:rPr lang="it-IT" sz="2300">
                <a:ea typeface="+mn-lt"/>
                <a:cs typeface="+mn-lt"/>
              </a:rPr>
              <a:t>, </a:t>
            </a:r>
            <a:r>
              <a:rPr lang="it-IT" sz="2300" err="1">
                <a:ea typeface="+mn-lt"/>
                <a:cs typeface="+mn-lt"/>
              </a:rPr>
              <a:t>because</a:t>
            </a:r>
            <a:r>
              <a:rPr lang="it-IT" sz="2300">
                <a:ea typeface="+mn-lt"/>
                <a:cs typeface="+mn-lt"/>
              </a:rPr>
              <a:t> </a:t>
            </a:r>
            <a:r>
              <a:rPr lang="it-IT" sz="2300" err="1">
                <a:ea typeface="+mn-lt"/>
                <a:cs typeface="+mn-lt"/>
              </a:rPr>
              <a:t>there</a:t>
            </a:r>
            <a:r>
              <a:rPr lang="it-IT" sz="2300">
                <a:ea typeface="+mn-lt"/>
                <a:cs typeface="+mn-lt"/>
              </a:rPr>
              <a:t> are </a:t>
            </a:r>
            <a:r>
              <a:rPr lang="it-IT" sz="2300" b="1">
                <a:ea typeface="+mn-lt"/>
                <a:cs typeface="+mn-lt"/>
              </a:rPr>
              <a:t>no </a:t>
            </a:r>
            <a:r>
              <a:rPr lang="it-IT" sz="2300" b="1" err="1">
                <a:ea typeface="+mn-lt"/>
                <a:cs typeface="+mn-lt"/>
              </a:rPr>
              <a:t>homosexual</a:t>
            </a:r>
            <a:r>
              <a:rPr lang="it-IT" sz="2300" b="1">
                <a:ea typeface="+mn-lt"/>
                <a:cs typeface="+mn-lt"/>
              </a:rPr>
              <a:t> </a:t>
            </a:r>
            <a:r>
              <a:rPr lang="it-IT" sz="2300" b="1" err="1">
                <a:ea typeface="+mn-lt"/>
                <a:cs typeface="+mn-lt"/>
              </a:rPr>
              <a:t>relationships</a:t>
            </a:r>
            <a:r>
              <a:rPr lang="it-IT" sz="2300">
                <a:ea typeface="+mn-lt"/>
                <a:cs typeface="+mn-lt"/>
              </a:rPr>
              <a:t>.</a:t>
            </a:r>
            <a:endParaRPr lang="it-IT" sz="23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65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9B9A655-EDE4-786A-F8C8-B590F28D65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736" y="257746"/>
            <a:ext cx="7096982" cy="1032987"/>
          </a:xfrm>
        </p:spPr>
        <p:txBody>
          <a:bodyPr anchor="b">
            <a:normAutofit/>
          </a:bodyPr>
          <a:lstStyle/>
          <a:p>
            <a:r>
              <a:rPr lang="it-IT" sz="5400" b="1">
                <a:latin typeface="Calibri"/>
                <a:ea typeface="Calibri Light"/>
                <a:cs typeface="Calibri Light"/>
              </a:rPr>
              <a:t>Dataset </a:t>
            </a:r>
            <a:r>
              <a:rPr lang="it-IT" sz="5400" b="1" err="1">
                <a:latin typeface="Calibri"/>
                <a:ea typeface="Calibri Light"/>
                <a:cs typeface="Calibri Light"/>
              </a:rPr>
              <a:t>Description</a:t>
            </a:r>
            <a:endParaRPr lang="it-IT" sz="5400" b="1">
              <a:latin typeface="Calibri"/>
              <a:ea typeface="Calibri Light"/>
              <a:cs typeface="Calibri Light"/>
            </a:endParaRPr>
          </a:p>
        </p:txBody>
      </p:sp>
      <p:sp>
        <p:nvSpPr>
          <p:cNvPr id="16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put penna 14">
                <a:extLst>
                  <a:ext uri="{FF2B5EF4-FFF2-40B4-BE49-F238E27FC236}">
                    <a16:creationId xmlns:a16="http://schemas.microsoft.com/office/drawing/2014/main" id="{EAFD95D5-3078-1512-12C6-5920A447858B}"/>
                  </a:ext>
                </a:extLst>
              </p14:cNvPr>
              <p14:cNvContentPartPr/>
              <p14:nvPr/>
            </p14:nvContentPartPr>
            <p14:xfrm>
              <a:off x="2603500" y="4451100"/>
              <a:ext cx="252144" cy="237303"/>
            </p14:xfrm>
          </p:contentPart>
        </mc:Choice>
        <mc:Fallback>
          <p:pic>
            <p:nvPicPr>
              <p:cNvPr id="15" name="Input penna 14">
                <a:extLst>
                  <a:ext uri="{FF2B5EF4-FFF2-40B4-BE49-F238E27FC236}">
                    <a16:creationId xmlns:a16="http://schemas.microsoft.com/office/drawing/2014/main" id="{EAFD95D5-3078-1512-12C6-5920A447858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5515" y="4433122"/>
                <a:ext cx="287753" cy="2728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3" name="Input penna 32">
                <a:extLst>
                  <a:ext uri="{FF2B5EF4-FFF2-40B4-BE49-F238E27FC236}">
                    <a16:creationId xmlns:a16="http://schemas.microsoft.com/office/drawing/2014/main" id="{568C6D77-FAEC-FA1F-32F2-FF60B06108DA}"/>
                  </a:ext>
                </a:extLst>
              </p14:cNvPr>
              <p14:cNvContentPartPr/>
              <p14:nvPr/>
            </p14:nvContentPartPr>
            <p14:xfrm>
              <a:off x="-1285874" y="4714874"/>
              <a:ext cx="15875" cy="15875"/>
            </p14:xfrm>
          </p:contentPart>
        </mc:Choice>
        <mc:Fallback>
          <p:pic>
            <p:nvPicPr>
              <p:cNvPr id="33" name="Input penna 32">
                <a:extLst>
                  <a:ext uri="{FF2B5EF4-FFF2-40B4-BE49-F238E27FC236}">
                    <a16:creationId xmlns:a16="http://schemas.microsoft.com/office/drawing/2014/main" id="{568C6D77-FAEC-FA1F-32F2-FF60B06108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079624" y="3921124"/>
                <a:ext cx="1587500" cy="15875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magine 7" descr="Immagine che contiene acqua, biliardo, pinguino, nuotare&#10;&#10;Descrizione generata automaticamente">
            <a:extLst>
              <a:ext uri="{FF2B5EF4-FFF2-40B4-BE49-F238E27FC236}">
                <a16:creationId xmlns:a16="http://schemas.microsoft.com/office/drawing/2014/main" id="{404BA625-7E2F-5A1B-A812-86E85C4D3E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09" r="1020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FC064A43-0190-0593-80B2-9DBFF70BAF57}"/>
                  </a:ext>
                </a:extLst>
              </p14:cNvPr>
              <p14:cNvContentPartPr/>
              <p14:nvPr/>
            </p14:nvContentPartPr>
            <p14:xfrm>
              <a:off x="7593134" y="4379058"/>
              <a:ext cx="12211" cy="12211"/>
            </p14:xfrm>
          </p:contentPart>
        </mc:Choice>
        <mc:Fallback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FC064A43-0190-0593-80B2-9DBFF70BAF5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42255" y="3768508"/>
                <a:ext cx="112952" cy="122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Input penna 4">
                <a:extLst>
                  <a:ext uri="{FF2B5EF4-FFF2-40B4-BE49-F238E27FC236}">
                    <a16:creationId xmlns:a16="http://schemas.microsoft.com/office/drawing/2014/main" id="{AB94D8EC-0878-34E0-5129-1C0BA9DFA832}"/>
                  </a:ext>
                </a:extLst>
              </p14:cNvPr>
              <p14:cNvContentPartPr/>
              <p14:nvPr/>
            </p14:nvContentPartPr>
            <p14:xfrm>
              <a:off x="7583365" y="4941803"/>
              <a:ext cx="12211" cy="12211"/>
            </p14:xfrm>
          </p:contentPart>
        </mc:Choice>
        <mc:Fallback>
          <p:pic>
            <p:nvPicPr>
              <p:cNvPr id="5" name="Input penna 4">
                <a:extLst>
                  <a:ext uri="{FF2B5EF4-FFF2-40B4-BE49-F238E27FC236}">
                    <a16:creationId xmlns:a16="http://schemas.microsoft.com/office/drawing/2014/main" id="{AB94D8EC-0878-34E0-5129-1C0BA9DFA83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49446" y="4890924"/>
                <a:ext cx="79372" cy="1129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FD7BD432-4C2D-52F9-6756-49FE88842F2F}"/>
                  </a:ext>
                </a:extLst>
              </p14:cNvPr>
              <p14:cNvContentPartPr/>
              <p14:nvPr/>
            </p14:nvContentPartPr>
            <p14:xfrm>
              <a:off x="6469672" y="3431442"/>
              <a:ext cx="12211" cy="12211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FD7BD432-4C2D-52F9-6756-49FE88842F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9122" y="2820892"/>
                <a:ext cx="1221100" cy="122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65F310A0-79FA-07C5-1BCA-05B43A318058}"/>
                  </a:ext>
                </a:extLst>
              </p14:cNvPr>
              <p14:cNvContentPartPr/>
              <p14:nvPr/>
            </p14:nvContentPartPr>
            <p14:xfrm>
              <a:off x="6196270" y="3431016"/>
              <a:ext cx="126864" cy="12211"/>
            </p14:xfrm>
          </p:contentPart>
        </mc:Choice>
        <mc:Fallback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65F310A0-79FA-07C5-1BCA-05B43A31805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78301" y="3409963"/>
                <a:ext cx="162443" cy="538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D9DF8450-35BF-62B3-42B7-B446F563592B}"/>
                  </a:ext>
                </a:extLst>
              </p14:cNvPr>
              <p14:cNvContentPartPr/>
              <p14:nvPr/>
            </p14:nvContentPartPr>
            <p14:xfrm>
              <a:off x="6166826" y="3431442"/>
              <a:ext cx="12211" cy="12211"/>
            </p14:xfrm>
          </p:contentPart>
        </mc:Choice>
        <mc:Fallback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D9DF8450-35BF-62B3-42B7-B446F56359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56276" y="2820892"/>
                <a:ext cx="1221100" cy="12211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magine 19">
            <a:extLst>
              <a:ext uri="{FF2B5EF4-FFF2-40B4-BE49-F238E27FC236}">
                <a16:creationId xmlns:a16="http://schemas.microsoft.com/office/drawing/2014/main" id="{51B13BDB-CA11-E13A-DE02-647E75F10B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7"/>
          <a:stretch>
            <a:fillRect/>
          </a:stretch>
        </p:blipFill>
        <p:spPr>
          <a:xfrm>
            <a:off x="4538539" y="2146727"/>
            <a:ext cx="6665118" cy="707231"/>
          </a:xfrm>
        </p:spPr>
      </p:pic>
      <p:sp>
        <p:nvSpPr>
          <p:cNvPr id="158" name="CasellaDiTesto 157">
            <a:extLst>
              <a:ext uri="{FF2B5EF4-FFF2-40B4-BE49-F238E27FC236}">
                <a16:creationId xmlns:a16="http://schemas.microsoft.com/office/drawing/2014/main" id="{499840F8-32A2-79CA-6AF6-957AAB3C70C1}"/>
              </a:ext>
            </a:extLst>
          </p:cNvPr>
          <p:cNvSpPr txBox="1"/>
          <p:nvPr/>
        </p:nvSpPr>
        <p:spPr>
          <a:xfrm>
            <a:off x="4198937" y="1295644"/>
            <a:ext cx="7687039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The dataset </a:t>
            </a:r>
            <a:r>
              <a:rPr lang="it-IT" sz="2800" err="1">
                <a:solidFill>
                  <a:srgbClr val="202124"/>
                </a:solidFill>
                <a:ea typeface="+mn-lt"/>
                <a:cs typeface="+mn-lt"/>
              </a:rPr>
              <a:t>is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 </a:t>
            </a:r>
            <a:r>
              <a:rPr lang="it-IT" sz="2800" err="1">
                <a:solidFill>
                  <a:srgbClr val="202124"/>
                </a:solidFill>
                <a:ea typeface="+mn-lt"/>
                <a:cs typeface="+mn-lt"/>
              </a:rPr>
              <a:t>based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 on the 2020 </a:t>
            </a:r>
            <a:r>
              <a:rPr lang="it-IT" sz="2800" err="1">
                <a:solidFill>
                  <a:srgbClr val="202124"/>
                </a:solidFill>
                <a:ea typeface="+mn-lt"/>
                <a:cs typeface="+mn-lt"/>
              </a:rPr>
              <a:t>version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 of the flowchart of </a:t>
            </a:r>
            <a:r>
              <a:rPr lang="it-IT" sz="2800" b="1" err="1">
                <a:solidFill>
                  <a:srgbClr val="202124"/>
                </a:solidFill>
                <a:ea typeface="+mn-lt"/>
                <a:cs typeface="+mn-lt"/>
              </a:rPr>
              <a:t>penguin</a:t>
            </a:r>
            <a:r>
              <a:rPr lang="it-IT" sz="2800" b="1">
                <a:solidFill>
                  <a:srgbClr val="202124"/>
                </a:solidFill>
                <a:ea typeface="+mn-lt"/>
                <a:cs typeface="+mn-lt"/>
              </a:rPr>
              <a:t> </a:t>
            </a:r>
            <a:r>
              <a:rPr lang="it-IT" sz="2800" b="1" err="1">
                <a:solidFill>
                  <a:srgbClr val="202124"/>
                </a:solidFill>
                <a:ea typeface="+mn-lt"/>
                <a:cs typeface="+mn-lt"/>
              </a:rPr>
              <a:t>relationships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 </a:t>
            </a:r>
            <a:r>
              <a:rPr lang="it-IT" sz="2800" err="1">
                <a:solidFill>
                  <a:srgbClr val="202124"/>
                </a:solidFill>
                <a:ea typeface="+mn-lt"/>
                <a:cs typeface="+mn-lt"/>
              </a:rPr>
              <a:t>maintained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 by </a:t>
            </a:r>
            <a:r>
              <a:rPr lang="it-IT" sz="2800" b="1">
                <a:solidFill>
                  <a:srgbClr val="202124"/>
                </a:solidFill>
                <a:ea typeface="+mn-lt"/>
                <a:cs typeface="+mn-lt"/>
              </a:rPr>
              <a:t>Kyoto Aquarium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. </a:t>
            </a:r>
            <a:endParaRPr lang="it-IT" sz="280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The dataset </a:t>
            </a:r>
            <a:r>
              <a:rPr lang="it-IT" sz="2800" err="1">
                <a:solidFill>
                  <a:srgbClr val="202124"/>
                </a:solidFill>
                <a:ea typeface="+mn-lt"/>
                <a:cs typeface="+mn-lt"/>
              </a:rPr>
              <a:t>contains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 </a:t>
            </a:r>
            <a:r>
              <a:rPr lang="it-IT" sz="2800" b="1">
                <a:solidFill>
                  <a:srgbClr val="202124"/>
                </a:solidFill>
                <a:ea typeface="+mn-lt"/>
                <a:cs typeface="+mn-lt"/>
              </a:rPr>
              <a:t>59 </a:t>
            </a:r>
            <a:r>
              <a:rPr lang="it-IT" sz="2800" b="1" err="1">
                <a:solidFill>
                  <a:srgbClr val="202124"/>
                </a:solidFill>
                <a:ea typeface="+mn-lt"/>
                <a:cs typeface="+mn-lt"/>
              </a:rPr>
              <a:t>named</a:t>
            </a:r>
            <a:r>
              <a:rPr lang="it-IT" sz="2800" b="1">
                <a:solidFill>
                  <a:srgbClr val="202124"/>
                </a:solidFill>
                <a:ea typeface="+mn-lt"/>
                <a:cs typeface="+mn-lt"/>
              </a:rPr>
              <a:t> </a:t>
            </a:r>
            <a:r>
              <a:rPr lang="it-IT" sz="2800" b="1" err="1">
                <a:solidFill>
                  <a:srgbClr val="202124"/>
                </a:solidFill>
                <a:ea typeface="+mn-lt"/>
                <a:cs typeface="+mn-lt"/>
              </a:rPr>
              <a:t>penguins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 with </a:t>
            </a:r>
            <a:r>
              <a:rPr lang="it-IT" sz="2800" err="1">
                <a:solidFill>
                  <a:srgbClr val="202124"/>
                </a:solidFill>
                <a:ea typeface="+mn-lt"/>
                <a:cs typeface="+mn-lt"/>
              </a:rPr>
              <a:t>their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 </a:t>
            </a:r>
            <a:r>
              <a:rPr lang="it-IT" sz="2800" b="1">
                <a:solidFill>
                  <a:srgbClr val="202124"/>
                </a:solidFill>
                <a:ea typeface="+mn-lt"/>
                <a:cs typeface="+mn-lt"/>
              </a:rPr>
              <a:t>gender 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and </a:t>
            </a:r>
            <a:r>
              <a:rPr lang="it-IT" sz="2800" b="1" err="1">
                <a:solidFill>
                  <a:srgbClr val="202124"/>
                </a:solidFill>
                <a:ea typeface="+mn-lt"/>
                <a:cs typeface="+mn-lt"/>
              </a:rPr>
              <a:t>several</a:t>
            </a:r>
            <a:r>
              <a:rPr lang="it-IT" sz="2800" b="1">
                <a:solidFill>
                  <a:srgbClr val="202124"/>
                </a:solidFill>
                <a:ea typeface="+mn-lt"/>
                <a:cs typeface="+mn-lt"/>
              </a:rPr>
              <a:t> </a:t>
            </a:r>
            <a:r>
              <a:rPr lang="it-IT" sz="2800" b="1" err="1">
                <a:solidFill>
                  <a:srgbClr val="202124"/>
                </a:solidFill>
                <a:ea typeface="+mn-lt"/>
                <a:cs typeface="+mn-lt"/>
              </a:rPr>
              <a:t>types</a:t>
            </a:r>
            <a:r>
              <a:rPr lang="it-IT" sz="2800" b="1">
                <a:solidFill>
                  <a:srgbClr val="202124"/>
                </a:solidFill>
                <a:ea typeface="+mn-lt"/>
                <a:cs typeface="+mn-lt"/>
              </a:rPr>
              <a:t> of </a:t>
            </a:r>
            <a:r>
              <a:rPr lang="it-IT" sz="2800" b="1" err="1">
                <a:solidFill>
                  <a:srgbClr val="202124"/>
                </a:solidFill>
                <a:ea typeface="+mn-lt"/>
                <a:cs typeface="+mn-lt"/>
              </a:rPr>
              <a:t>relationships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 </a:t>
            </a:r>
            <a:r>
              <a:rPr lang="it-IT" sz="2800" err="1">
                <a:solidFill>
                  <a:srgbClr val="202124"/>
                </a:solidFill>
                <a:ea typeface="+mn-lt"/>
                <a:cs typeface="+mn-lt"/>
              </a:rPr>
              <a:t>between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 </a:t>
            </a:r>
            <a:r>
              <a:rPr lang="it-IT" sz="2800" err="1">
                <a:solidFill>
                  <a:srgbClr val="202124"/>
                </a:solidFill>
                <a:ea typeface="+mn-lt"/>
                <a:cs typeface="+mn-lt"/>
              </a:rPr>
              <a:t>them</a:t>
            </a:r>
            <a:r>
              <a:rPr lang="it-IT" sz="2800">
                <a:solidFill>
                  <a:srgbClr val="202124"/>
                </a:solidFill>
                <a:ea typeface="+mn-lt"/>
                <a:cs typeface="+mn-lt"/>
              </a:rPr>
              <a:t>:</a:t>
            </a:r>
            <a:endParaRPr lang="it-IT" sz="2800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Font typeface="Wingdings"/>
              <a:buChar char="Ø"/>
            </a:pPr>
            <a:r>
              <a:rPr lang="it-IT" sz="2800" i="1" err="1">
                <a:solidFill>
                  <a:srgbClr val="202124"/>
                </a:solidFill>
                <a:ea typeface="+mn-lt"/>
                <a:cs typeface="+mn-lt"/>
              </a:rPr>
              <a:t>Couples</a:t>
            </a:r>
            <a:r>
              <a:rPr lang="it-IT" sz="2800" i="1">
                <a:solidFill>
                  <a:srgbClr val="202124"/>
                </a:solidFill>
                <a:ea typeface="+mn-lt"/>
                <a:cs typeface="+mn-lt"/>
              </a:rPr>
              <a:t>; </a:t>
            </a:r>
            <a:endParaRPr lang="it-IT" sz="2800" i="1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Font typeface="Wingdings"/>
              <a:buChar char="Ø"/>
            </a:pPr>
            <a:r>
              <a:rPr lang="it-IT" sz="2800" i="1" err="1">
                <a:solidFill>
                  <a:srgbClr val="202124"/>
                </a:solidFill>
                <a:ea typeface="+mn-lt"/>
                <a:cs typeface="+mn-lt"/>
              </a:rPr>
              <a:t>Exes</a:t>
            </a:r>
            <a:r>
              <a:rPr lang="it-IT" sz="2800" i="1">
                <a:solidFill>
                  <a:srgbClr val="202124"/>
                </a:solidFill>
                <a:ea typeface="+mn-lt"/>
                <a:cs typeface="+mn-lt"/>
              </a:rPr>
              <a:t>;</a:t>
            </a:r>
            <a:endParaRPr lang="it-IT" sz="2800" i="1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Font typeface="Wingdings"/>
              <a:buChar char="Ø"/>
            </a:pPr>
            <a:r>
              <a:rPr lang="it-IT" sz="2800" i="1">
                <a:solidFill>
                  <a:srgbClr val="202124"/>
                </a:solidFill>
                <a:ea typeface="+mn-lt"/>
                <a:cs typeface="+mn-lt"/>
              </a:rPr>
              <a:t>Family;</a:t>
            </a:r>
          </a:p>
          <a:p>
            <a:pPr marL="514350" indent="-514350">
              <a:buFont typeface="Wingdings"/>
              <a:buChar char="Ø"/>
            </a:pPr>
            <a:r>
              <a:rPr lang="it-IT" sz="2800" i="1">
                <a:solidFill>
                  <a:srgbClr val="202124"/>
                </a:solidFill>
                <a:ea typeface="+mn-lt"/>
                <a:cs typeface="+mn-lt"/>
              </a:rPr>
              <a:t>(</a:t>
            </a:r>
            <a:r>
              <a:rPr lang="it-IT" sz="2800" i="1" err="1">
                <a:solidFill>
                  <a:srgbClr val="202124"/>
                </a:solidFill>
                <a:ea typeface="+mn-lt"/>
                <a:cs typeface="+mn-lt"/>
              </a:rPr>
              <a:t>It's</a:t>
            </a:r>
            <a:r>
              <a:rPr lang="it-IT" sz="2800" i="1">
                <a:solidFill>
                  <a:srgbClr val="202124"/>
                </a:solidFill>
                <a:ea typeface="+mn-lt"/>
                <a:cs typeface="+mn-lt"/>
              </a:rPr>
              <a:t>) </a:t>
            </a:r>
            <a:r>
              <a:rPr lang="it-IT" sz="2800" i="1" err="1">
                <a:solidFill>
                  <a:srgbClr val="202124"/>
                </a:solidFill>
                <a:ea typeface="+mn-lt"/>
                <a:cs typeface="+mn-lt"/>
              </a:rPr>
              <a:t>complicated</a:t>
            </a:r>
            <a:r>
              <a:rPr lang="it-IT" sz="2800" i="1">
                <a:solidFill>
                  <a:srgbClr val="202124"/>
                </a:solidFill>
                <a:ea typeface="+mn-lt"/>
                <a:cs typeface="+mn-lt"/>
              </a:rPr>
              <a:t>;</a:t>
            </a:r>
            <a:endParaRPr lang="it-IT" sz="2800" i="1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Font typeface="Wingdings"/>
              <a:buChar char="Ø"/>
            </a:pPr>
            <a:r>
              <a:rPr lang="it-IT" sz="2800" i="1">
                <a:solidFill>
                  <a:srgbClr val="202124"/>
                </a:solidFill>
                <a:ea typeface="+mn-lt"/>
                <a:cs typeface="+mn-lt"/>
              </a:rPr>
              <a:t>Friends;</a:t>
            </a:r>
            <a:endParaRPr lang="it-IT" sz="2800" i="1">
              <a:solidFill>
                <a:srgbClr val="000000"/>
              </a:solidFill>
              <a:ea typeface="+mn-lt"/>
              <a:cs typeface="+mn-lt"/>
            </a:endParaRPr>
          </a:p>
          <a:p>
            <a:pPr marL="514350" indent="-514350">
              <a:buFont typeface="Wingdings"/>
              <a:buChar char="Ø"/>
            </a:pPr>
            <a:r>
              <a:rPr lang="it-IT" sz="2800" i="1" err="1">
                <a:solidFill>
                  <a:srgbClr val="202124"/>
                </a:solidFill>
                <a:ea typeface="+mn-lt"/>
                <a:cs typeface="+mn-lt"/>
              </a:rPr>
              <a:t>Enemies</a:t>
            </a:r>
            <a:r>
              <a:rPr lang="it-IT" sz="2800" i="1">
                <a:solidFill>
                  <a:srgbClr val="202124"/>
                </a:solidFill>
                <a:ea typeface="+mn-lt"/>
                <a:cs typeface="+mn-lt"/>
              </a:rPr>
              <a:t>;</a:t>
            </a:r>
            <a:endParaRPr lang="it-IT" sz="2800" i="1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endParaRPr lang="it-IT" sz="2800">
              <a:solidFill>
                <a:srgbClr val="202124"/>
              </a:solidFill>
              <a:ea typeface="Calibri"/>
              <a:cs typeface="Calibri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0" name="Input penna 19">
                <a:extLst>
                  <a:ext uri="{FF2B5EF4-FFF2-40B4-BE49-F238E27FC236}">
                    <a16:creationId xmlns:a16="http://schemas.microsoft.com/office/drawing/2014/main" id="{79FB5CEF-4275-4CCB-2601-818440A6AE9F}"/>
                  </a:ext>
                </a:extLst>
              </p14:cNvPr>
              <p14:cNvContentPartPr/>
              <p14:nvPr/>
            </p14:nvContentPartPr>
            <p14:xfrm>
              <a:off x="5834672" y="4506057"/>
              <a:ext cx="12211" cy="12211"/>
            </p14:xfrm>
          </p:contentPart>
        </mc:Choice>
        <mc:Fallback>
          <p:pic>
            <p:nvPicPr>
              <p:cNvPr id="20" name="Input penna 19">
                <a:extLst>
                  <a:ext uri="{FF2B5EF4-FFF2-40B4-BE49-F238E27FC236}">
                    <a16:creationId xmlns:a16="http://schemas.microsoft.com/office/drawing/2014/main" id="{79FB5CEF-4275-4CCB-2601-818440A6AE9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4122" y="3895507"/>
                <a:ext cx="1221100" cy="122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C5099256-614F-DACB-F806-CB8DF0024AB6}"/>
                  </a:ext>
                </a:extLst>
              </p14:cNvPr>
              <p14:cNvContentPartPr/>
              <p14:nvPr/>
            </p14:nvContentPartPr>
            <p14:xfrm>
              <a:off x="5449803" y="4476750"/>
              <a:ext cx="12211" cy="12211"/>
            </p14:xfrm>
          </p:contentPart>
        </mc:Choice>
        <mc:Fallback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C5099256-614F-DACB-F806-CB8DF0024AB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98924" y="3866200"/>
                <a:ext cx="112952" cy="122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put penna 21">
                <a:extLst>
                  <a:ext uri="{FF2B5EF4-FFF2-40B4-BE49-F238E27FC236}">
                    <a16:creationId xmlns:a16="http://schemas.microsoft.com/office/drawing/2014/main" id="{04842062-4D3F-9643-37EA-02EDB9A80416}"/>
                  </a:ext>
                </a:extLst>
              </p14:cNvPr>
              <p14:cNvContentPartPr/>
              <p14:nvPr/>
            </p14:nvContentPartPr>
            <p14:xfrm>
              <a:off x="5668596" y="4398596"/>
              <a:ext cx="12211" cy="12211"/>
            </p14:xfrm>
          </p:contentPart>
        </mc:Choice>
        <mc:Fallback>
          <p:pic>
            <p:nvPicPr>
              <p:cNvPr id="22" name="Input penna 21">
                <a:extLst>
                  <a:ext uri="{FF2B5EF4-FFF2-40B4-BE49-F238E27FC236}">
                    <a16:creationId xmlns:a16="http://schemas.microsoft.com/office/drawing/2014/main" id="{04842062-4D3F-9643-37EA-02EDB9A804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58046" y="3788046"/>
                <a:ext cx="1221100" cy="122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8D7C3A89-D10C-D4E2-1B80-AFB8DD587B5B}"/>
                  </a:ext>
                </a:extLst>
              </p14:cNvPr>
              <p14:cNvContentPartPr/>
              <p14:nvPr/>
            </p14:nvContentPartPr>
            <p14:xfrm>
              <a:off x="6508749" y="2991826"/>
              <a:ext cx="12211" cy="12211"/>
            </p14:xfrm>
          </p:contentPart>
        </mc:Choice>
        <mc:Fallback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8D7C3A89-D10C-D4E2-1B80-AFB8DD587B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98199" y="2381276"/>
                <a:ext cx="1221100" cy="12211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774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aria aperta, mammifero, pinguino, giorno&#10;&#10;Descrizione generata automaticamente">
            <a:extLst>
              <a:ext uri="{FF2B5EF4-FFF2-40B4-BE49-F238E27FC236}">
                <a16:creationId xmlns:a16="http://schemas.microsoft.com/office/drawing/2014/main" id="{18ADEDA8-4B9F-78BA-5C16-67DF0A09DD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15" name="Tabella 5">
            <a:extLst>
              <a:ext uri="{FF2B5EF4-FFF2-40B4-BE49-F238E27FC236}">
                <a16:creationId xmlns:a16="http://schemas.microsoft.com/office/drawing/2014/main" id="{ECC704A5-1430-DD07-1B9E-C08A7D2BAC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283336"/>
              </p:ext>
            </p:extLst>
          </p:nvPr>
        </p:nvGraphicFramePr>
        <p:xfrm>
          <a:off x="5695461" y="4454769"/>
          <a:ext cx="6223326" cy="23152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0382">
                  <a:extLst>
                    <a:ext uri="{9D8B030D-6E8A-4147-A177-3AD203B41FA5}">
                      <a16:colId xmlns:a16="http://schemas.microsoft.com/office/drawing/2014/main" val="2504099350"/>
                    </a:ext>
                  </a:extLst>
                </a:gridCol>
                <a:gridCol w="867019">
                  <a:extLst>
                    <a:ext uri="{9D8B030D-6E8A-4147-A177-3AD203B41FA5}">
                      <a16:colId xmlns:a16="http://schemas.microsoft.com/office/drawing/2014/main" val="4259406955"/>
                    </a:ext>
                  </a:extLst>
                </a:gridCol>
                <a:gridCol w="854805">
                  <a:extLst>
                    <a:ext uri="{9D8B030D-6E8A-4147-A177-3AD203B41FA5}">
                      <a16:colId xmlns:a16="http://schemas.microsoft.com/office/drawing/2014/main" val="3316447059"/>
                    </a:ext>
                  </a:extLst>
                </a:gridCol>
                <a:gridCol w="916968">
                  <a:extLst>
                    <a:ext uri="{9D8B030D-6E8A-4147-A177-3AD203B41FA5}">
                      <a16:colId xmlns:a16="http://schemas.microsoft.com/office/drawing/2014/main" val="1160255182"/>
                    </a:ext>
                  </a:extLst>
                </a:gridCol>
                <a:gridCol w="964711">
                  <a:extLst>
                    <a:ext uri="{9D8B030D-6E8A-4147-A177-3AD203B41FA5}">
                      <a16:colId xmlns:a16="http://schemas.microsoft.com/office/drawing/2014/main" val="1408885170"/>
                    </a:ext>
                  </a:extLst>
                </a:gridCol>
                <a:gridCol w="891437">
                  <a:extLst>
                    <a:ext uri="{9D8B030D-6E8A-4147-A177-3AD203B41FA5}">
                      <a16:colId xmlns:a16="http://schemas.microsoft.com/office/drawing/2014/main" val="28226100"/>
                    </a:ext>
                  </a:extLst>
                </a:gridCol>
                <a:gridCol w="898004">
                  <a:extLst>
                    <a:ext uri="{9D8B030D-6E8A-4147-A177-3AD203B41FA5}">
                      <a16:colId xmlns:a16="http://schemas.microsoft.com/office/drawing/2014/main" val="1348668955"/>
                    </a:ext>
                  </a:extLst>
                </a:gridCol>
              </a:tblGrid>
              <a:tr h="474307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/>
                        <a:t>Family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err="1"/>
                        <a:t>Couples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t-IT" err="1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/>
                        <a:t>Complete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515032"/>
                  </a:ext>
                </a:extLst>
              </a:tr>
              <a:tr h="51288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it-IT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mod0</a:t>
                      </a:r>
                      <a:endParaRPr lang="it-IT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mod8</a:t>
                      </a:r>
                      <a:endParaRPr lang="it-IT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mod0</a:t>
                      </a:r>
                      <a:endParaRPr lang="it-IT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mod8</a:t>
                      </a:r>
                      <a:endParaRPr lang="it-IT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mod5</a:t>
                      </a:r>
                      <a:endParaRPr lang="it-IT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mod8</a:t>
                      </a:r>
                      <a:endParaRPr lang="it-IT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059071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AIC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/>
                        <a:t>507</a:t>
                      </a:r>
                      <a:endParaRPr lang="it-IT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</a:rPr>
                        <a:t>474.7</a:t>
                      </a:r>
                      <a:endParaRPr lang="it-IT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latin typeface="Calibri"/>
                        </a:rPr>
                        <a:t>455.1</a:t>
                      </a:r>
                      <a:endParaRPr lang="it-IT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410.8</a:t>
                      </a:r>
                      <a:endParaRPr lang="it-IT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/>
                        <a:t>935</a:t>
                      </a:r>
                      <a:endParaRPr lang="it-IT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</a:rPr>
                        <a:t>926</a:t>
                      </a:r>
                      <a:endParaRPr lang="it-IT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192225"/>
                  </a:ext>
                </a:extLst>
              </a:tr>
              <a:tr h="6640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BIC</a:t>
                      </a: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/>
                        <a:t>513</a:t>
                      </a:r>
                      <a:endParaRPr lang="it-IT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</a:rPr>
                        <a:t>487</a:t>
                      </a:r>
                      <a:endParaRPr lang="it-IT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latin typeface="Calibri"/>
                        </a:rPr>
                        <a:t>461.2</a:t>
                      </a:r>
                      <a:endParaRPr lang="it-IT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423.1</a:t>
                      </a:r>
                      <a:endParaRPr lang="it-IT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/>
                        <a:t>953.4</a:t>
                      </a:r>
                      <a:endParaRPr lang="it-IT" b="1" i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1" u="none" strike="noStrike" noProof="0">
                          <a:solidFill>
                            <a:srgbClr val="00B050"/>
                          </a:solidFill>
                        </a:rPr>
                        <a:t>951</a:t>
                      </a:r>
                      <a:endParaRPr lang="it-IT" b="1" i="1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7842618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C43BD71D-B3BC-B7D2-13DE-88F2C6CA12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022283"/>
              </p:ext>
            </p:extLst>
          </p:nvPr>
        </p:nvGraphicFramePr>
        <p:xfrm>
          <a:off x="654538" y="3976077"/>
          <a:ext cx="3615818" cy="26163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849">
                  <a:extLst>
                    <a:ext uri="{9D8B030D-6E8A-4147-A177-3AD203B41FA5}">
                      <a16:colId xmlns:a16="http://schemas.microsoft.com/office/drawing/2014/main" val="107865944"/>
                    </a:ext>
                  </a:extLst>
                </a:gridCol>
                <a:gridCol w="1264823">
                  <a:extLst>
                    <a:ext uri="{9D8B030D-6E8A-4147-A177-3AD203B41FA5}">
                      <a16:colId xmlns:a16="http://schemas.microsoft.com/office/drawing/2014/main" val="2470991540"/>
                    </a:ext>
                  </a:extLst>
                </a:gridCol>
                <a:gridCol w="1274146">
                  <a:extLst>
                    <a:ext uri="{9D8B030D-6E8A-4147-A177-3AD203B41FA5}">
                      <a16:colId xmlns:a16="http://schemas.microsoft.com/office/drawing/2014/main" val="303509514"/>
                    </a:ext>
                  </a:extLst>
                </a:gridCol>
              </a:tblGrid>
              <a:tr h="470000">
                <a:tc>
                  <a:txBody>
                    <a:bodyPr/>
                    <a:lstStyle/>
                    <a:p>
                      <a:pPr algn="ctr" rtl="0" fontAlgn="auto"/>
                      <a:r>
                        <a:rPr lang="it-IT" sz="1800">
                          <a:effectLst/>
                        </a:rPr>
                        <a:t>​</a:t>
                      </a:r>
                      <a:endParaRPr lang="it-IT" sz="18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ase"/>
                      <a:r>
                        <a:rPr lang="it-IT" sz="1800">
                          <a:effectLst/>
                        </a:rPr>
                        <a:t>Ex</a:t>
                      </a:r>
                      <a:endParaRPr lang="it-IT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684485"/>
                  </a:ext>
                </a:extLst>
              </a:tr>
              <a:tr h="470000">
                <a:tc>
                  <a:txBody>
                    <a:bodyPr/>
                    <a:lstStyle/>
                    <a:p>
                      <a:pPr algn="ctr" rtl="0" fontAlgn="auto"/>
                      <a:r>
                        <a:rPr lang="it-IT" sz="1800">
                          <a:effectLst/>
                        </a:rPr>
                        <a:t>​</a:t>
                      </a:r>
                      <a:endParaRPr lang="it-IT" sz="1800"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800" b="1">
                          <a:solidFill>
                            <a:schemeClr val="bg1"/>
                          </a:solidFill>
                          <a:effectLst/>
                        </a:rPr>
                        <a:t>AIC​</a:t>
                      </a:r>
                      <a:endParaRPr lang="en-US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it-IT" sz="1800" b="1">
                          <a:solidFill>
                            <a:schemeClr val="bg1"/>
                          </a:solidFill>
                          <a:effectLst/>
                        </a:rPr>
                        <a:t>BIC​</a:t>
                      </a:r>
                      <a:endParaRPr lang="it-IT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427404"/>
                  </a:ext>
                </a:extLst>
              </a:tr>
              <a:tr h="548333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mod3</a:t>
                      </a:r>
                      <a:endParaRPr lang="it-IT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1" i="0" u="none" strike="noStrike" noProof="0">
                          <a:effectLst/>
                          <a:latin typeface="Calibri"/>
                        </a:rPr>
                        <a:t>247.7</a:t>
                      </a:r>
                      <a:endParaRPr lang="it-IT" b="1"/>
                    </a:p>
                  </a:txBody>
                  <a:tcPr anchor="ctr">
                    <a:solidFill>
                      <a:srgbClr val="CFD5EA">
                        <a:alpha val="62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00B050"/>
                          </a:solidFill>
                          <a:effectLst/>
                        </a:rPr>
                        <a:t>259.9</a:t>
                      </a:r>
                      <a:endParaRPr lang="it-IT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CFD5EA">
                        <a:alpha val="62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31056"/>
                  </a:ext>
                </a:extLst>
              </a:tr>
              <a:tr h="5169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mod4</a:t>
                      </a:r>
                      <a:endParaRPr lang="it-IT"/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237.6</a:t>
                      </a:r>
                      <a:endParaRPr lang="it-IT" b="1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effectLst/>
                        </a:rPr>
                        <a:t>262.1</a:t>
                      </a:r>
                      <a:endParaRPr lang="it-IT" b="1"/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0794168"/>
                  </a:ext>
                </a:extLst>
              </a:tr>
              <a:tr h="61100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000" b="1" i="1" u="none" strike="noStrike" noProof="0">
                          <a:solidFill>
                            <a:schemeClr val="bg1"/>
                          </a:solidFill>
                          <a:effectLst/>
                          <a:latin typeface="Calibri"/>
                        </a:rPr>
                        <a:t>mod8</a:t>
                      </a:r>
                      <a:endParaRPr lang="en-US" sz="2000" b="1" i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solidFill>
                      <a:srgbClr val="0070C0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effectLst/>
                        </a:rPr>
                        <a:t>249.1</a:t>
                      </a:r>
                      <a:endParaRPr lang="it-IT" b="1"/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>
                          <a:effectLst/>
                        </a:rPr>
                        <a:t>267.5</a:t>
                      </a:r>
                      <a:endParaRPr lang="it-IT" b="1"/>
                    </a:p>
                  </a:txBody>
                  <a:tcPr anchor="ctr">
                    <a:solidFill>
                      <a:srgbClr val="CFD5EA">
                        <a:alpha val="6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555906"/>
                  </a:ext>
                </a:extLst>
              </a:tr>
            </a:tbl>
          </a:graphicData>
        </a:graphic>
      </p:graphicFrame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A48499B-BD20-23B1-E878-C16C47BDD2FA}"/>
              </a:ext>
            </a:extLst>
          </p:cNvPr>
          <p:cNvSpPr txBox="1"/>
          <p:nvPr/>
        </p:nvSpPr>
        <p:spPr>
          <a:xfrm>
            <a:off x="5659934" y="2565"/>
            <a:ext cx="638663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>
                <a:cs typeface="Calibri"/>
              </a:rPr>
              <a:t>Social Circuit Model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E8204E7-69B6-9219-E0F5-94312A7D29C3}"/>
              </a:ext>
            </a:extLst>
          </p:cNvPr>
          <p:cNvSpPr txBox="1"/>
          <p:nvPr/>
        </p:nvSpPr>
        <p:spPr>
          <a:xfrm>
            <a:off x="5662126" y="629726"/>
            <a:ext cx="6592366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ea typeface="+mn-lt"/>
                <a:cs typeface="+mn-lt"/>
              </a:rPr>
              <a:t>For </a:t>
            </a:r>
            <a:r>
              <a:rPr lang="it-IT" sz="2400" err="1">
                <a:ea typeface="+mn-lt"/>
                <a:cs typeface="+mn-lt"/>
              </a:rPr>
              <a:t>each</a:t>
            </a:r>
            <a:r>
              <a:rPr lang="it-IT" sz="2400">
                <a:ea typeface="+mn-lt"/>
                <a:cs typeface="+mn-lt"/>
              </a:rPr>
              <a:t> model, </a:t>
            </a:r>
            <a:r>
              <a:rPr lang="it-IT" sz="2400" err="1">
                <a:ea typeface="+mn-lt"/>
                <a:cs typeface="+mn-lt"/>
              </a:rPr>
              <a:t>we</a:t>
            </a:r>
            <a:r>
              <a:rPr lang="it-IT" sz="2400">
                <a:ea typeface="+mn-lt"/>
                <a:cs typeface="+mn-lt"/>
              </a:rPr>
              <a:t> </a:t>
            </a:r>
            <a:r>
              <a:rPr lang="it-IT" sz="2400" err="1">
                <a:ea typeface="+mn-lt"/>
                <a:cs typeface="+mn-lt"/>
              </a:rPr>
              <a:t>selected</a:t>
            </a:r>
            <a:r>
              <a:rPr lang="it-IT" sz="2400">
                <a:ea typeface="+mn-lt"/>
                <a:cs typeface="+mn-lt"/>
              </a:rPr>
              <a:t> the </a:t>
            </a:r>
            <a:r>
              <a:rPr lang="it-IT" sz="2400" err="1">
                <a:ea typeface="+mn-lt"/>
                <a:cs typeface="+mn-lt"/>
              </a:rPr>
              <a:t>significant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coefficients</a:t>
            </a:r>
            <a:r>
              <a:rPr lang="it-IT" sz="2400">
                <a:ea typeface="+mn-lt"/>
                <a:cs typeface="+mn-lt"/>
              </a:rPr>
              <a:t> and </a:t>
            </a:r>
            <a:r>
              <a:rPr lang="it-IT" sz="2400" err="1">
                <a:ea typeface="+mn-lt"/>
                <a:cs typeface="+mn-lt"/>
              </a:rPr>
              <a:t>we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added</a:t>
            </a:r>
            <a:r>
              <a:rPr lang="it-IT" sz="2400">
                <a:ea typeface="+mn-lt"/>
                <a:cs typeface="+mn-lt"/>
              </a:rPr>
              <a:t> </a:t>
            </a:r>
            <a:r>
              <a:rPr lang="it-IT" sz="2400" err="1">
                <a:ea typeface="+mn-lt"/>
                <a:cs typeface="+mn-lt"/>
              </a:rPr>
              <a:t>only</a:t>
            </a:r>
            <a:r>
              <a:rPr lang="it-IT" sz="2400">
                <a:ea typeface="+mn-lt"/>
                <a:cs typeface="+mn-lt"/>
              </a:rPr>
              <a:t> the </a:t>
            </a:r>
            <a:r>
              <a:rPr lang="it-IT" sz="2400" i="1" err="1">
                <a:ea typeface="+mn-lt"/>
                <a:cs typeface="+mn-lt"/>
              </a:rPr>
              <a:t>gwdsp</a:t>
            </a:r>
            <a:r>
              <a:rPr lang="it-IT" sz="2400">
                <a:ea typeface="+mn-lt"/>
                <a:cs typeface="+mn-lt"/>
              </a:rPr>
              <a:t> </a:t>
            </a:r>
            <a:r>
              <a:rPr lang="it-IT" sz="2400" err="1">
                <a:ea typeface="+mn-lt"/>
                <a:cs typeface="+mn-lt"/>
              </a:rPr>
              <a:t>coefficient</a:t>
            </a:r>
            <a:r>
              <a:rPr lang="it-IT" sz="2400">
                <a:ea typeface="+mn-lt"/>
                <a:cs typeface="+mn-lt"/>
              </a:rPr>
              <a:t> for</a:t>
            </a:r>
            <a:r>
              <a:rPr lang="it-IT" sz="2400" b="1">
                <a:ea typeface="+mn-lt"/>
                <a:cs typeface="+mn-lt"/>
              </a:rPr>
              <a:t> the </a:t>
            </a:r>
            <a:r>
              <a:rPr lang="it-IT" sz="2400" b="1" err="1">
                <a:ea typeface="+mn-lt"/>
                <a:cs typeface="+mn-lt"/>
              </a:rPr>
              <a:t>alternating</a:t>
            </a:r>
            <a:r>
              <a:rPr lang="it-IT" sz="2400" b="1">
                <a:ea typeface="+mn-lt"/>
                <a:cs typeface="+mn-lt"/>
              </a:rPr>
              <a:t> k-2 </a:t>
            </a:r>
            <a:r>
              <a:rPr lang="it-IT" sz="2400" b="1" err="1">
                <a:ea typeface="+mn-lt"/>
                <a:cs typeface="+mn-lt"/>
              </a:rPr>
              <a:t>path</a:t>
            </a:r>
            <a:r>
              <a:rPr lang="it-IT" sz="2400" b="1">
                <a:ea typeface="+mn-lt"/>
                <a:cs typeface="+mn-lt"/>
              </a:rPr>
              <a:t>.</a:t>
            </a:r>
            <a:endParaRPr lang="it-IT" sz="2400">
              <a:ea typeface="+mn-lt"/>
              <a:cs typeface="+mn-lt"/>
            </a:endParaRPr>
          </a:p>
          <a:p>
            <a:pPr marL="342900" indent="-342900">
              <a:buFont typeface="Wingdings"/>
              <a:buChar char="Ø"/>
            </a:pPr>
            <a:r>
              <a:rPr lang="it-IT" sz="2200" i="1">
                <a:ea typeface="+mn-lt"/>
                <a:cs typeface="+mn-lt"/>
              </a:rPr>
              <a:t>mod8: </a:t>
            </a:r>
            <a:r>
              <a:rPr lang="it-IT" sz="2200" i="1" err="1">
                <a:ea typeface="+mn-lt"/>
                <a:cs typeface="+mn-lt"/>
              </a:rPr>
              <a:t>edges</a:t>
            </a:r>
            <a:r>
              <a:rPr lang="it-IT" sz="2200" i="1">
                <a:ea typeface="+mn-lt"/>
                <a:cs typeface="+mn-lt"/>
              </a:rPr>
              <a:t> + </a:t>
            </a:r>
            <a:r>
              <a:rPr lang="it-IT" sz="2200" i="1" err="1">
                <a:ea typeface="+mn-lt"/>
                <a:cs typeface="+mn-lt"/>
              </a:rPr>
              <a:t>mutual</a:t>
            </a:r>
            <a:r>
              <a:rPr lang="it-IT" sz="2200" i="1">
                <a:ea typeface="+mn-lt"/>
                <a:cs typeface="+mn-lt"/>
              </a:rPr>
              <a:t> + </a:t>
            </a:r>
            <a:r>
              <a:rPr lang="it-IT" sz="2200" i="1" err="1">
                <a:ea typeface="+mn-lt"/>
                <a:cs typeface="+mn-lt"/>
              </a:rPr>
              <a:t>node_match</a:t>
            </a:r>
            <a:r>
              <a:rPr lang="it-IT" sz="2200" i="1">
                <a:ea typeface="+mn-lt"/>
                <a:cs typeface="+mn-lt"/>
              </a:rPr>
              <a:t> + </a:t>
            </a:r>
            <a:r>
              <a:rPr lang="it-IT" sz="2200" i="1" err="1">
                <a:ea typeface="+mn-lt"/>
                <a:cs typeface="+mn-lt"/>
              </a:rPr>
              <a:t>gwdsp</a:t>
            </a:r>
            <a:r>
              <a:rPr lang="it-IT" sz="2200" i="1">
                <a:ea typeface="+mn-lt"/>
                <a:cs typeface="+mn-lt"/>
              </a:rPr>
              <a:t>.</a:t>
            </a:r>
            <a:br>
              <a:rPr lang="it-IT" sz="2200" i="1">
                <a:ea typeface="+mn-lt"/>
                <a:cs typeface="+mn-lt"/>
              </a:rPr>
            </a:br>
            <a:endParaRPr lang="it-IT" sz="700" i="1">
              <a:ea typeface="+mn-lt"/>
              <a:cs typeface="+mn-lt"/>
            </a:endParaRPr>
          </a:p>
          <a:p>
            <a:r>
              <a:rPr lang="it-IT" sz="2400">
                <a:ea typeface="+mn-lt"/>
                <a:cs typeface="+mn-lt"/>
              </a:rPr>
              <a:t>The </a:t>
            </a:r>
            <a:r>
              <a:rPr lang="it-IT" sz="2400" i="1" err="1">
                <a:ea typeface="+mn-lt"/>
                <a:cs typeface="+mn-lt"/>
              </a:rPr>
              <a:t>gwdsp</a:t>
            </a:r>
            <a:r>
              <a:rPr lang="it-IT" sz="2400" i="1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is</a:t>
            </a:r>
            <a:r>
              <a:rPr lang="it-IT" sz="2400">
                <a:ea typeface="+mn-lt"/>
                <a:cs typeface="+mn-lt"/>
              </a:rPr>
              <a:t> </a:t>
            </a:r>
            <a:r>
              <a:rPr lang="it-IT" sz="2400" b="1" err="1">
                <a:ea typeface="+mn-lt"/>
                <a:cs typeface="+mn-lt"/>
              </a:rPr>
              <a:t>significant</a:t>
            </a:r>
            <a:r>
              <a:rPr lang="it-IT" sz="2400" b="1">
                <a:ea typeface="+mn-lt"/>
                <a:cs typeface="+mn-lt"/>
              </a:rPr>
              <a:t> </a:t>
            </a:r>
            <a:r>
              <a:rPr lang="it-IT" sz="2400">
                <a:ea typeface="+mn-lt"/>
                <a:cs typeface="+mn-lt"/>
              </a:rPr>
              <a:t>and negative in the </a:t>
            </a:r>
            <a:r>
              <a:rPr lang="it-IT" sz="2400" b="1">
                <a:ea typeface="+mn-lt"/>
                <a:cs typeface="+mn-lt"/>
              </a:rPr>
              <a:t>complete and families </a:t>
            </a:r>
            <a:r>
              <a:rPr lang="it-IT" sz="2400" b="1" err="1">
                <a:ea typeface="+mn-lt"/>
                <a:cs typeface="+mn-lt"/>
              </a:rPr>
              <a:t>graph</a:t>
            </a:r>
            <a:r>
              <a:rPr lang="it-IT" sz="2400" b="1">
                <a:ea typeface="+mn-lt"/>
                <a:cs typeface="+mn-lt"/>
              </a:rPr>
              <a:t>: </a:t>
            </a:r>
            <a:r>
              <a:rPr lang="it-IT" sz="2400" err="1">
                <a:ea typeface="+mn-lt"/>
                <a:cs typeface="+mn-lt"/>
              </a:rPr>
              <a:t>lower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tendency</a:t>
            </a:r>
            <a:r>
              <a:rPr lang="it-IT" sz="2400">
                <a:ea typeface="+mn-lt"/>
                <a:cs typeface="+mn-lt"/>
              </a:rPr>
              <a:t> to </a:t>
            </a:r>
            <a:r>
              <a:rPr lang="it-IT" sz="2400" err="1">
                <a:ea typeface="+mn-lt"/>
                <a:cs typeface="+mn-lt"/>
              </a:rPr>
              <a:t>form</a:t>
            </a:r>
            <a:r>
              <a:rPr lang="it-IT" sz="2400">
                <a:ea typeface="+mn-lt"/>
                <a:cs typeface="+mn-lt"/>
              </a:rPr>
              <a:t> clusters </a:t>
            </a:r>
            <a:r>
              <a:rPr lang="it-IT" sz="2400" err="1">
                <a:ea typeface="+mn-lt"/>
                <a:cs typeface="+mn-lt"/>
              </a:rPr>
              <a:t>than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expected</a:t>
            </a:r>
            <a:r>
              <a:rPr lang="it-IT" sz="2400">
                <a:ea typeface="+mn-lt"/>
                <a:cs typeface="+mn-lt"/>
              </a:rPr>
              <a:t> by chance.</a:t>
            </a:r>
            <a:endParaRPr lang="it-IT" sz="2400">
              <a:cs typeface="Calibri"/>
            </a:endParaRPr>
          </a:p>
          <a:p>
            <a:endParaRPr lang="it-IT" sz="2400">
              <a:ea typeface="+mn-lt"/>
              <a:cs typeface="+mn-lt"/>
            </a:endParaRPr>
          </a:p>
          <a:p>
            <a:r>
              <a:rPr lang="it-IT" sz="2400" err="1">
                <a:ea typeface="+mn-lt"/>
                <a:cs typeface="+mn-lt"/>
              </a:rPr>
              <a:t>Instead</a:t>
            </a:r>
            <a:r>
              <a:rPr lang="it-IT" sz="2400">
                <a:ea typeface="+mn-lt"/>
                <a:cs typeface="+mn-lt"/>
              </a:rPr>
              <a:t>, </a:t>
            </a:r>
            <a:r>
              <a:rPr lang="it-IT" sz="2400" err="1">
                <a:ea typeface="+mn-lt"/>
                <a:cs typeface="+mn-lt"/>
              </a:rPr>
              <a:t>they</a:t>
            </a:r>
            <a:r>
              <a:rPr lang="it-IT" sz="2400">
                <a:ea typeface="+mn-lt"/>
                <a:cs typeface="+mn-lt"/>
              </a:rPr>
              <a:t> are </a:t>
            </a:r>
            <a:r>
              <a:rPr lang="it-IT" sz="2400" b="1" err="1">
                <a:ea typeface="+mn-lt"/>
                <a:cs typeface="+mn-lt"/>
              </a:rPr>
              <a:t>not</a:t>
            </a:r>
            <a:r>
              <a:rPr lang="it-IT" sz="2400" b="1">
                <a:ea typeface="+mn-lt"/>
                <a:cs typeface="+mn-lt"/>
              </a:rPr>
              <a:t> </a:t>
            </a:r>
            <a:r>
              <a:rPr lang="it-IT" sz="2400" b="1" err="1">
                <a:ea typeface="+mn-lt"/>
                <a:cs typeface="+mn-lt"/>
              </a:rPr>
              <a:t>significant</a:t>
            </a:r>
            <a:r>
              <a:rPr lang="it-IT" sz="2400">
                <a:ea typeface="+mn-lt"/>
                <a:cs typeface="+mn-lt"/>
              </a:rPr>
              <a:t> in the </a:t>
            </a:r>
            <a:r>
              <a:rPr lang="it-IT" sz="2400" err="1">
                <a:ea typeface="+mn-lt"/>
                <a:cs typeface="+mn-lt"/>
              </a:rPr>
              <a:t>other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two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cases</a:t>
            </a:r>
            <a:r>
              <a:rPr lang="it-IT" sz="2400">
                <a:ea typeface="+mn-lt"/>
                <a:cs typeface="+mn-lt"/>
              </a:rPr>
              <a:t>: </a:t>
            </a:r>
            <a:r>
              <a:rPr lang="it-IT" sz="2400" b="1" i="1">
                <a:ea typeface="+mn-lt"/>
                <a:cs typeface="+mn-lt"/>
              </a:rPr>
              <a:t>ex and </a:t>
            </a:r>
            <a:r>
              <a:rPr lang="it-IT" sz="2400" b="1" i="1" err="1">
                <a:ea typeface="+mn-lt"/>
                <a:cs typeface="+mn-lt"/>
              </a:rPr>
              <a:t>couples</a:t>
            </a:r>
            <a:r>
              <a:rPr lang="it-IT" sz="2400">
                <a:ea typeface="+mn-lt"/>
                <a:cs typeface="+mn-lt"/>
              </a:rPr>
              <a:t>.</a:t>
            </a:r>
            <a:endParaRPr lang="it-I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0464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8CF5CD3-042A-3880-E415-FC799FF1625E}"/>
              </a:ext>
            </a:extLst>
          </p:cNvPr>
          <p:cNvSpPr txBox="1"/>
          <p:nvPr/>
        </p:nvSpPr>
        <p:spPr>
          <a:xfrm>
            <a:off x="1947294" y="134473"/>
            <a:ext cx="82980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Model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Diagnostics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: Social Circuit Model -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Graph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 Complete </a:t>
            </a:r>
          </a:p>
        </p:txBody>
      </p:sp>
      <p:pic>
        <p:nvPicPr>
          <p:cNvPr id="2" name="Immagine 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88B6258-1D07-4B4B-E35D-6E2711AED0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69" r="-71" b="132"/>
          <a:stretch/>
        </p:blipFill>
        <p:spPr>
          <a:xfrm>
            <a:off x="506569" y="726697"/>
            <a:ext cx="11100865" cy="5529482"/>
          </a:xfrm>
          <a:prstGeom prst="rect">
            <a:avLst/>
          </a:prstGeom>
        </p:spPr>
      </p:pic>
      <p:pic>
        <p:nvPicPr>
          <p:cNvPr id="4" name="Immagine 5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385B844D-EE1C-34B9-D1AD-7D0942036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822" y="5817113"/>
            <a:ext cx="857966" cy="954779"/>
          </a:xfrm>
        </p:spPr>
      </p:pic>
    </p:spTree>
    <p:extLst>
      <p:ext uri="{BB962C8B-B14F-4D97-AF65-F5344CB8AC3E}">
        <p14:creationId xmlns:p14="http://schemas.microsoft.com/office/powerpoint/2010/main" val="2399589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3D2FD228-C649-7002-9ACA-BD8CE8324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54" r="218" b="139"/>
          <a:stretch/>
        </p:blipFill>
        <p:spPr>
          <a:xfrm>
            <a:off x="485880" y="884806"/>
            <a:ext cx="11070336" cy="537052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2AEC4E-D105-0527-BB40-BB73D0BECD43}"/>
              </a:ext>
            </a:extLst>
          </p:cNvPr>
          <p:cNvSpPr txBox="1"/>
          <p:nvPr/>
        </p:nvSpPr>
        <p:spPr>
          <a:xfrm>
            <a:off x="2070521" y="213029"/>
            <a:ext cx="82980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Model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Diagnostics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: Social Circuit Model -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Graph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 Family</a:t>
            </a:r>
          </a:p>
        </p:txBody>
      </p:sp>
      <p:pic>
        <p:nvPicPr>
          <p:cNvPr id="6" name="Immagine 7" descr="Immagine che contiene giocattolo, bambola&#10;&#10;Descrizione generata automaticamente">
            <a:extLst>
              <a:ext uri="{FF2B5EF4-FFF2-40B4-BE49-F238E27FC236}">
                <a16:creationId xmlns:a16="http://schemas.microsoft.com/office/drawing/2014/main" id="{86660A77-E1D7-3057-2223-813CD8D85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4783" y="5382295"/>
            <a:ext cx="1179222" cy="148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00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C572362-EF98-FFCC-5E54-FDB2A1341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983" r="-73"/>
          <a:stretch/>
        </p:blipFill>
        <p:spPr>
          <a:xfrm>
            <a:off x="726196" y="934816"/>
            <a:ext cx="10921625" cy="5325338"/>
          </a:xfrm>
          <a:prstGeom prst="rect">
            <a:avLst/>
          </a:prstGeom>
        </p:spPr>
      </p:pic>
      <p:pic>
        <p:nvPicPr>
          <p:cNvPr id="3" name="Immagine 3" descr="Immagine che contiene calendario&#10;&#10;Descrizione generata automaticamente">
            <a:extLst>
              <a:ext uri="{FF2B5EF4-FFF2-40B4-BE49-F238E27FC236}">
                <a16:creationId xmlns:a16="http://schemas.microsoft.com/office/drawing/2014/main" id="{8B5E08AC-B0F1-4CA1-4A27-5D52ADC46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408" y="5469493"/>
            <a:ext cx="1727200" cy="13897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64BD00D-B76C-1A16-E69C-53CE1208524D}"/>
              </a:ext>
            </a:extLst>
          </p:cNvPr>
          <p:cNvSpPr txBox="1"/>
          <p:nvPr/>
        </p:nvSpPr>
        <p:spPr>
          <a:xfrm>
            <a:off x="1946429" y="218622"/>
            <a:ext cx="82980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Model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Diagnostics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: Social Circuit Model -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Graph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Couples</a:t>
            </a:r>
            <a:endParaRPr lang="it-IT" sz="2400" b="1" i="1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5942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47199299-B76B-BEEC-1156-DCB693D37D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192" t="6993" b="-47"/>
          <a:stretch/>
        </p:blipFill>
        <p:spPr>
          <a:xfrm>
            <a:off x="181290" y="1017655"/>
            <a:ext cx="5826730" cy="5383022"/>
          </a:xfrm>
          <a:prstGeom prst="rect">
            <a:avLst/>
          </a:prstGeom>
        </p:spPr>
      </p:pic>
      <p:pic>
        <p:nvPicPr>
          <p:cNvPr id="5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D214B4C6-5C6F-06CC-1E6A-673CA974A5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73" b="175"/>
          <a:stretch/>
        </p:blipFill>
        <p:spPr>
          <a:xfrm>
            <a:off x="6248400" y="1022917"/>
            <a:ext cx="5758005" cy="537860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A7141DF-5712-E136-47FE-025242F2DB38}"/>
              </a:ext>
            </a:extLst>
          </p:cNvPr>
          <p:cNvSpPr txBox="1"/>
          <p:nvPr/>
        </p:nvSpPr>
        <p:spPr>
          <a:xfrm>
            <a:off x="7073739" y="571273"/>
            <a:ext cx="39844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i="1">
                <a:solidFill>
                  <a:schemeClr val="bg1"/>
                </a:solidFill>
                <a:ea typeface="Calibri"/>
                <a:cs typeface="Calibri"/>
              </a:rPr>
              <a:t>mod4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6F5B878-499B-C8E5-542C-A6B1C259A40E}"/>
              </a:ext>
            </a:extLst>
          </p:cNvPr>
          <p:cNvSpPr txBox="1"/>
          <p:nvPr/>
        </p:nvSpPr>
        <p:spPr>
          <a:xfrm>
            <a:off x="1396210" y="571273"/>
            <a:ext cx="39844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b="1" i="1">
                <a:solidFill>
                  <a:schemeClr val="bg1"/>
                </a:solidFill>
                <a:ea typeface="Calibri"/>
                <a:cs typeface="Calibri"/>
              </a:rPr>
              <a:t>mod3</a:t>
            </a:r>
          </a:p>
        </p:txBody>
      </p:sp>
      <p:pic>
        <p:nvPicPr>
          <p:cNvPr id="2" name="Immagine 4">
            <a:extLst>
              <a:ext uri="{FF2B5EF4-FFF2-40B4-BE49-F238E27FC236}">
                <a16:creationId xmlns:a16="http://schemas.microsoft.com/office/drawing/2014/main" id="{FD217186-5398-CDDD-FAB3-BCD262CF7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9093" y="5603804"/>
            <a:ext cx="896817" cy="125793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A565F4A-2FA2-7D7F-A29E-31F2FA69302A}"/>
              </a:ext>
            </a:extLst>
          </p:cNvPr>
          <p:cNvSpPr txBox="1"/>
          <p:nvPr/>
        </p:nvSpPr>
        <p:spPr>
          <a:xfrm>
            <a:off x="1702903" y="77220"/>
            <a:ext cx="82980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Model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Diagnostics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: p1 and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nodal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attributes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 Model- 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Exes</a:t>
            </a:r>
            <a:r>
              <a:rPr lang="it-IT" sz="2400" b="1" i="1">
                <a:solidFill>
                  <a:schemeClr val="bg1"/>
                </a:solidFill>
                <a:ea typeface="Calibri"/>
                <a:cs typeface="Calibri"/>
              </a:rPr>
              <a:t> </a:t>
            </a:r>
            <a:r>
              <a:rPr lang="it-IT" sz="2400" b="1" i="1" err="1">
                <a:solidFill>
                  <a:schemeClr val="bg1"/>
                </a:solidFill>
                <a:ea typeface="Calibri"/>
                <a:cs typeface="Calibri"/>
              </a:rPr>
              <a:t>Graph</a:t>
            </a:r>
            <a:endParaRPr lang="it-IT" sz="2400" b="1" i="1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89312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put penna 5">
                <a:extLst>
                  <a:ext uri="{FF2B5EF4-FFF2-40B4-BE49-F238E27FC236}">
                    <a16:creationId xmlns:a16="http://schemas.microsoft.com/office/drawing/2014/main" id="{49C3BFD2-5C56-B112-DE72-19E47FA5CCDA}"/>
                  </a:ext>
                </a:extLst>
              </p14:cNvPr>
              <p14:cNvContentPartPr/>
              <p14:nvPr/>
            </p14:nvContentPartPr>
            <p14:xfrm>
              <a:off x="2669442" y="2337288"/>
              <a:ext cx="12211" cy="12211"/>
            </p14:xfrm>
          </p:contentPart>
        </mc:Choice>
        <mc:Fallback>
          <p:pic>
            <p:nvPicPr>
              <p:cNvPr id="6" name="Input penna 5">
                <a:extLst>
                  <a:ext uri="{FF2B5EF4-FFF2-40B4-BE49-F238E27FC236}">
                    <a16:creationId xmlns:a16="http://schemas.microsoft.com/office/drawing/2014/main" id="{49C3BFD2-5C56-B112-DE72-19E47FA5CCD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58892" y="1726738"/>
                <a:ext cx="1221100" cy="12211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2" name="Tabella 3">
            <a:extLst>
              <a:ext uri="{FF2B5EF4-FFF2-40B4-BE49-F238E27FC236}">
                <a16:creationId xmlns:a16="http://schemas.microsoft.com/office/drawing/2014/main" id="{2C1E6124-BCFB-F0BB-0235-C3677FF72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000034"/>
              </p:ext>
            </p:extLst>
          </p:nvPr>
        </p:nvGraphicFramePr>
        <p:xfrm>
          <a:off x="142067" y="703882"/>
          <a:ext cx="11948939" cy="6090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90813">
                  <a:extLst>
                    <a:ext uri="{9D8B030D-6E8A-4147-A177-3AD203B41FA5}">
                      <a16:colId xmlns:a16="http://schemas.microsoft.com/office/drawing/2014/main" val="3217725515"/>
                    </a:ext>
                  </a:extLst>
                </a:gridCol>
                <a:gridCol w="3979063">
                  <a:extLst>
                    <a:ext uri="{9D8B030D-6E8A-4147-A177-3AD203B41FA5}">
                      <a16:colId xmlns:a16="http://schemas.microsoft.com/office/drawing/2014/main" val="1403956121"/>
                    </a:ext>
                  </a:extLst>
                </a:gridCol>
                <a:gridCol w="3979063">
                  <a:extLst>
                    <a:ext uri="{9D8B030D-6E8A-4147-A177-3AD203B41FA5}">
                      <a16:colId xmlns:a16="http://schemas.microsoft.com/office/drawing/2014/main" val="692744122"/>
                    </a:ext>
                  </a:extLst>
                </a:gridCol>
              </a:tblGrid>
              <a:tr h="372311">
                <a:tc>
                  <a:txBody>
                    <a:bodyPr/>
                    <a:lstStyle/>
                    <a:p>
                      <a:r>
                        <a:rPr lang="it-IT" sz="1800"/>
                        <a:t>Models (</a:t>
                      </a:r>
                      <a:r>
                        <a:rPr lang="it-IT" sz="1800" err="1"/>
                        <a:t>seed</a:t>
                      </a:r>
                      <a:r>
                        <a:rPr lang="it-IT" sz="1800"/>
                        <a:t> =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err="1"/>
                        <a:t>Description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/>
                        <a:t>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257452"/>
                  </a:ext>
                </a:extLst>
              </a:tr>
              <a:tr h="3723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Model 0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Null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model BRG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 err="1"/>
                        <a:t>edges</a:t>
                      </a:r>
                      <a:endParaRPr lang="it-IT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38629"/>
                  </a:ext>
                </a:extLst>
              </a:tr>
              <a:tr h="37231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Model 1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NH-BRG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(Model 0 +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sender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+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receiver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1134882"/>
                  </a:ext>
                </a:extLst>
              </a:tr>
              <a:tr h="660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Model 2</a:t>
                      </a:r>
                      <a:endParaRPr lang="it-IT" sz="1800">
                        <a:solidFill>
                          <a:srgbClr val="C00000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(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not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 in code 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because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it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doesn't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run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)</a:t>
                      </a:r>
                      <a:endParaRPr lang="it-IT" sz="180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NH-BRG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(Model 1 +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mutual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933923"/>
                  </a:ext>
                </a:extLst>
              </a:tr>
              <a:tr h="660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Model 3</a:t>
                      </a:r>
                    </a:p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(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doesn't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 work 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only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 with 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couples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NH-BRG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(Model 0 +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mutual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823187"/>
                  </a:ext>
                </a:extLst>
              </a:tr>
              <a:tr h="75663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Model 4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NH-BRG with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nodal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attributes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 (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main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+ 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homophily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effect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(Model 3 +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node_factor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+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node_match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6229054"/>
                  </a:ext>
                </a:extLst>
              </a:tr>
              <a:tr h="660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Model 5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</a:rPr>
                        <a:t>NH-BRG with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</a:rPr>
                        <a:t>nodal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</a:rPr>
                        <a:t>attributes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 (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only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homophily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effect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(Model 4 -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node_factor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lang="it-IT" sz="1800" b="0" i="0" u="none" strike="noStrike" noProof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2847435"/>
                  </a:ext>
                </a:extLst>
              </a:tr>
              <a:tr h="660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Model 6</a:t>
                      </a:r>
                      <a:endParaRPr lang="it-IT" sz="1800"/>
                    </a:p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(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not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 in code, 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degeneracy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)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Markov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Graph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Model</a:t>
                      </a:r>
                      <a:endParaRPr lang="it-IT" sz="1800" b="0" i="0" u="none" strike="noStrike" noProof="0">
                        <a:solidFill>
                          <a:srgbClr val="C00000"/>
                        </a:solidFill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(Model 5 +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triangle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term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, in and out stars of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order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two</a:t>
                      </a:r>
                      <a:r>
                        <a:rPr lang="it-I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)</a:t>
                      </a:r>
                      <a:endParaRPr lang="it-IT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491623"/>
                  </a:ext>
                </a:extLst>
              </a:tr>
              <a:tr h="660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Model 7</a:t>
                      </a:r>
                      <a:endParaRPr lang="it-IT" sz="1800"/>
                    </a:p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(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not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 in code 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because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it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doesn't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 </a:t>
                      </a:r>
                      <a:r>
                        <a:rPr lang="it-IT" sz="1800" b="0" i="0" u="none" strike="noStrike" noProof="0" err="1">
                          <a:solidFill>
                            <a:srgbClr val="C00000"/>
                          </a:solidFill>
                          <a:latin typeface="Calibri"/>
                        </a:rPr>
                        <a:t>run</a:t>
                      </a:r>
                      <a:r>
                        <a:rPr lang="it-IT" sz="1800" b="0" i="0" u="none" strike="noStrike" noProof="0">
                          <a:solidFill>
                            <a:srgbClr val="C00000"/>
                          </a:solidFill>
                          <a:latin typeface="Calibri"/>
                        </a:rPr>
                        <a:t>)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Social Circuit Model with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alternating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   k-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triangle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 and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alternating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 k-2-path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(Model 3 +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node_match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 +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gwdsp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 +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gwesp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)</a:t>
                      </a:r>
                      <a:endParaRPr lang="it-IT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264471"/>
                  </a:ext>
                </a:extLst>
              </a:tr>
              <a:tr h="66055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1" i="0" u="none" strike="noStrike" noProof="0">
                          <a:solidFill>
                            <a:schemeClr val="accent6"/>
                          </a:solidFill>
                          <a:latin typeface="Calibri"/>
                        </a:rPr>
                        <a:t>Model 8</a:t>
                      </a:r>
                      <a:endParaRPr lang="it-IT" sz="1800" b="1">
                        <a:solidFill>
                          <a:schemeClr val="accent6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Social Circuit Model with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alternating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    k-2-path</a:t>
                      </a:r>
                      <a:endParaRPr lang="it-IT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latin typeface="Calibri"/>
                        </a:rPr>
                        <a:t>(Model 3 +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node_match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 + </a:t>
                      </a:r>
                      <a:r>
                        <a:rPr lang="it-IT" sz="1800" b="0" i="0" u="none" strike="noStrike" noProof="0" err="1">
                          <a:latin typeface="Calibri"/>
                        </a:rPr>
                        <a:t>gwdsp</a:t>
                      </a:r>
                      <a:r>
                        <a:rPr lang="it-IT" sz="1800" b="0" i="0" u="none" strike="noStrike" noProof="0">
                          <a:latin typeface="Calibri"/>
                        </a:rPr>
                        <a:t>) </a:t>
                      </a:r>
                      <a:endParaRPr lang="it-IT" sz="18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533851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7FCFDF-9599-FE7B-E6C0-A9F0489113C4}"/>
              </a:ext>
            </a:extLst>
          </p:cNvPr>
          <p:cNvSpPr txBox="1"/>
          <p:nvPr/>
        </p:nvSpPr>
        <p:spPr>
          <a:xfrm>
            <a:off x="145120" y="-87842"/>
            <a:ext cx="638663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>
                <a:solidFill>
                  <a:schemeClr val="accent1">
                    <a:lumMod val="75000"/>
                  </a:schemeClr>
                </a:solidFill>
                <a:cs typeface="Calibri"/>
              </a:rPr>
              <a:t>Models </a:t>
            </a:r>
            <a:r>
              <a:rPr lang="it-IT" sz="4400" err="1">
                <a:solidFill>
                  <a:schemeClr val="accent1">
                    <a:lumMod val="75000"/>
                  </a:schemeClr>
                </a:solidFill>
                <a:cs typeface="Calibri"/>
              </a:rPr>
              <a:t>summary</a:t>
            </a:r>
            <a:endParaRPr lang="it-IT" sz="4400">
              <a:solidFill>
                <a:schemeClr val="accent1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8678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8" descr="Immagine che contiene acqua, persona, blu, biliardo&#10;&#10;Descrizione generata automaticamente">
            <a:extLst>
              <a:ext uri="{FF2B5EF4-FFF2-40B4-BE49-F238E27FC236}">
                <a16:creationId xmlns:a16="http://schemas.microsoft.com/office/drawing/2014/main" id="{9A7CFBFB-2F0A-18A3-9430-5A126BA92D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900" r="-1" b="2123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12CA686-6FDD-335B-2D79-80EAA3CC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124712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rgbClr val="FFFFFF"/>
                </a:solidFill>
              </a:rPr>
              <a:t>Block Models</a:t>
            </a:r>
          </a:p>
        </p:txBody>
      </p:sp>
      <p:sp>
        <p:nvSpPr>
          <p:cNvPr id="47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51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7511AA-5658-B164-D3A7-AB16E8B18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53" y="5519250"/>
            <a:ext cx="10425483" cy="1504157"/>
          </a:xfrm>
        </p:spPr>
        <p:txBody>
          <a:bodyPr>
            <a:normAutofit/>
          </a:bodyPr>
          <a:lstStyle/>
          <a:p>
            <a:r>
              <a:rPr lang="it-IT" sz="2400" err="1">
                <a:latin typeface="Calibri"/>
                <a:ea typeface="Calibri Light"/>
                <a:cs typeface="Calibri Light"/>
              </a:rPr>
              <a:t>All</a:t>
            </a:r>
            <a:r>
              <a:rPr lang="it-IT" sz="2400">
                <a:latin typeface="Calibri"/>
                <a:ea typeface="Calibri Light"/>
                <a:cs typeface="Calibri Light"/>
              </a:rPr>
              <a:t> the </a:t>
            </a:r>
            <a:r>
              <a:rPr lang="it-IT" sz="2400" err="1">
                <a:latin typeface="Calibri"/>
                <a:ea typeface="Calibri Light"/>
                <a:cs typeface="Calibri Light"/>
              </a:rPr>
              <a:t>representations</a:t>
            </a:r>
            <a:r>
              <a:rPr lang="it-IT" sz="2400">
                <a:latin typeface="Calibri"/>
                <a:ea typeface="Calibri Light"/>
                <a:cs typeface="Calibri Light"/>
              </a:rPr>
              <a:t> of the </a:t>
            </a:r>
            <a:r>
              <a:rPr lang="it-IT" sz="2400" err="1">
                <a:latin typeface="Calibri"/>
                <a:ea typeface="Calibri Light"/>
                <a:cs typeface="Calibri Light"/>
              </a:rPr>
              <a:t>different</a:t>
            </a:r>
            <a:r>
              <a:rPr lang="it-IT" sz="2400">
                <a:latin typeface="Calibri"/>
                <a:ea typeface="Calibri Light"/>
                <a:cs typeface="Calibri Light"/>
              </a:rPr>
              <a:t> </a:t>
            </a:r>
            <a:r>
              <a:rPr lang="it-IT" sz="2400" err="1">
                <a:latin typeface="Calibri"/>
                <a:ea typeface="Calibri Light"/>
                <a:cs typeface="Calibri Light"/>
              </a:rPr>
              <a:t>adjacency</a:t>
            </a:r>
            <a:r>
              <a:rPr lang="it-IT" sz="2400">
                <a:latin typeface="Calibri"/>
                <a:ea typeface="Calibri Light"/>
                <a:cs typeface="Calibri Light"/>
              </a:rPr>
              <a:t> </a:t>
            </a:r>
            <a:r>
              <a:rPr lang="it-IT" sz="2400" err="1">
                <a:latin typeface="Calibri"/>
                <a:ea typeface="Calibri Light"/>
                <a:cs typeface="Calibri Light"/>
              </a:rPr>
              <a:t>matrices</a:t>
            </a:r>
            <a:r>
              <a:rPr lang="it-IT" sz="2400">
                <a:latin typeface="Calibri"/>
                <a:ea typeface="Calibri Light"/>
                <a:cs typeface="Calibri Light"/>
              </a:rPr>
              <a:t> show a sparse situation</a:t>
            </a:r>
          </a:p>
        </p:txBody>
      </p:sp>
      <p:pic>
        <p:nvPicPr>
          <p:cNvPr id="4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616AFD5-E63C-0DEC-8173-7EDFC625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2" y="1066535"/>
            <a:ext cx="4364093" cy="472369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pic>
        <p:nvPicPr>
          <p:cNvPr id="3" name="Immagine 5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C134ED7F-0437-5B43-BFDA-A819FE5AE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6420" y="3573016"/>
            <a:ext cx="3490912" cy="227171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126791A-400D-92D3-6247-387132E53C71}"/>
              </a:ext>
            </a:extLst>
          </p:cNvPr>
          <p:cNvSpPr txBox="1"/>
          <p:nvPr/>
        </p:nvSpPr>
        <p:spPr>
          <a:xfrm>
            <a:off x="4972669" y="1234491"/>
            <a:ext cx="65293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2400">
                <a:ea typeface="+mn-lt"/>
                <a:cs typeface="+mn-lt"/>
              </a:rPr>
              <a:t>For all models, according to ICL and loglikelihood, we obtained a single cluster in the both cases of Bernoulli and Poisson:</a:t>
            </a:r>
            <a:endParaRPr lang="it-IT" sz="2400">
              <a:ea typeface="+mn-lt"/>
              <a:cs typeface="+mn-lt"/>
            </a:endParaRPr>
          </a:p>
        </p:txBody>
      </p:sp>
      <p:pic>
        <p:nvPicPr>
          <p:cNvPr id="7" name="Immagine 7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BC80FAD0-1818-266D-D797-3D18D8DEB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1590" y="5482371"/>
            <a:ext cx="942975" cy="128587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E0D97C6-E287-042F-0C6A-95CA7680BCC0}"/>
              </a:ext>
            </a:extLst>
          </p:cNvPr>
          <p:cNvSpPr txBox="1"/>
          <p:nvPr/>
        </p:nvSpPr>
        <p:spPr>
          <a:xfrm>
            <a:off x="2803969" y="279"/>
            <a:ext cx="76006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000">
                <a:cs typeface="Calibri"/>
              </a:rPr>
              <a:t>SBM Matrix </a:t>
            </a:r>
            <a:r>
              <a:rPr lang="it-IT" sz="4000" err="1">
                <a:ea typeface="+mn-lt"/>
                <a:cs typeface="+mn-lt"/>
              </a:rPr>
              <a:t>Representation</a:t>
            </a:r>
            <a:endParaRPr lang="it-IT" sz="4000">
              <a:cs typeface="Calibri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FCD9AC-E7A9-CB8E-3327-F473F08F0097}"/>
              </a:ext>
            </a:extLst>
          </p:cNvPr>
          <p:cNvSpPr txBox="1"/>
          <p:nvPr/>
        </p:nvSpPr>
        <p:spPr>
          <a:xfrm>
            <a:off x="5051195" y="2608083"/>
            <a:ext cx="681872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i="1" err="1">
                <a:ea typeface="+mn-lt"/>
                <a:cs typeface="+mn-lt"/>
              </a:rPr>
              <a:t>sbm_complete</a:t>
            </a:r>
            <a:r>
              <a:rPr lang="it-IT" i="1">
                <a:ea typeface="+mn-lt"/>
                <a:cs typeface="+mn-lt"/>
              </a:rPr>
              <a:t> = </a:t>
            </a:r>
            <a:r>
              <a:rPr lang="it-IT" i="1" err="1">
                <a:ea typeface="+mn-lt"/>
                <a:cs typeface="+mn-lt"/>
              </a:rPr>
              <a:t>estimateSimpleSBM</a:t>
            </a:r>
            <a:r>
              <a:rPr lang="it-IT" i="1">
                <a:ea typeface="+mn-lt"/>
                <a:cs typeface="+mn-lt"/>
              </a:rPr>
              <a:t>(</a:t>
            </a:r>
            <a:r>
              <a:rPr lang="it-IT" i="1" err="1">
                <a:ea typeface="+mn-lt"/>
                <a:cs typeface="+mn-lt"/>
              </a:rPr>
              <a:t>matrix_complete</a:t>
            </a:r>
            <a:r>
              <a:rPr lang="it-IT" i="1">
                <a:ea typeface="+mn-lt"/>
                <a:cs typeface="+mn-lt"/>
              </a:rPr>
              <a:t>, "</a:t>
            </a:r>
            <a:r>
              <a:rPr lang="it-IT" i="1" err="1">
                <a:ea typeface="+mn-lt"/>
                <a:cs typeface="+mn-lt"/>
              </a:rPr>
              <a:t>bernoulli</a:t>
            </a:r>
            <a:r>
              <a:rPr lang="it-IT" i="1">
                <a:ea typeface="+mn-lt"/>
                <a:cs typeface="+mn-lt"/>
              </a:rPr>
              <a:t>", </a:t>
            </a:r>
            <a:r>
              <a:rPr lang="it-IT" i="1" err="1">
                <a:ea typeface="+mn-lt"/>
                <a:cs typeface="+mn-lt"/>
              </a:rPr>
              <a:t>dimLabels</a:t>
            </a:r>
            <a:r>
              <a:rPr lang="it-IT" i="1">
                <a:ea typeface="+mn-lt"/>
                <a:cs typeface="+mn-lt"/>
              </a:rPr>
              <a:t> = '</a:t>
            </a:r>
            <a:r>
              <a:rPr lang="it-IT" i="1" err="1">
                <a:ea typeface="+mn-lt"/>
                <a:cs typeface="+mn-lt"/>
              </a:rPr>
              <a:t>Penguins</a:t>
            </a:r>
            <a:r>
              <a:rPr lang="it-IT" i="1">
                <a:ea typeface="+mn-lt"/>
                <a:cs typeface="+mn-lt"/>
              </a:rPr>
              <a:t>', </a:t>
            </a:r>
            <a:r>
              <a:rPr lang="it-IT" i="1" err="1">
                <a:ea typeface="+mn-lt"/>
                <a:cs typeface="+mn-lt"/>
              </a:rPr>
              <a:t>estimOptions</a:t>
            </a:r>
            <a:r>
              <a:rPr lang="it-IT" i="1">
                <a:ea typeface="+mn-lt"/>
                <a:cs typeface="+mn-lt"/>
              </a:rPr>
              <a:t> = list(</a:t>
            </a:r>
            <a:r>
              <a:rPr lang="it-IT" i="1" err="1">
                <a:ea typeface="+mn-lt"/>
                <a:cs typeface="+mn-lt"/>
              </a:rPr>
              <a:t>verbosity</a:t>
            </a:r>
            <a:r>
              <a:rPr lang="it-IT" i="1">
                <a:ea typeface="+mn-lt"/>
                <a:cs typeface="+mn-lt"/>
              </a:rPr>
              <a:t> = 1))</a:t>
            </a:r>
          </a:p>
          <a:p>
            <a:endParaRPr lang="it-IT" i="1">
              <a:ea typeface="+mn-lt"/>
              <a:cs typeface="+mn-lt"/>
            </a:endParaRPr>
          </a:p>
          <a:p>
            <a:r>
              <a:rPr lang="it-IT" i="1">
                <a:ea typeface="+mn-lt"/>
                <a:cs typeface="+mn-lt"/>
              </a:rPr>
              <a:t>plot(</a:t>
            </a:r>
            <a:r>
              <a:rPr lang="it-IT" i="1" err="1">
                <a:ea typeface="+mn-lt"/>
                <a:cs typeface="+mn-lt"/>
              </a:rPr>
              <a:t>sbm_complete</a:t>
            </a:r>
            <a:r>
              <a:rPr lang="it-IT" i="1">
                <a:ea typeface="+mn-lt"/>
                <a:cs typeface="+mn-lt"/>
              </a:rPr>
              <a:t>, </a:t>
            </a:r>
            <a:r>
              <a:rPr lang="it-IT" i="1" err="1">
                <a:ea typeface="+mn-lt"/>
                <a:cs typeface="+mn-lt"/>
              </a:rPr>
              <a:t>type</a:t>
            </a:r>
            <a:r>
              <a:rPr lang="it-IT" i="1">
                <a:ea typeface="+mn-lt"/>
                <a:cs typeface="+mn-lt"/>
              </a:rPr>
              <a:t> = "data")</a:t>
            </a:r>
            <a:endParaRPr lang="it-IT"/>
          </a:p>
          <a:p>
            <a:endParaRPr lang="it-I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60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1750109-3B91-4506-B997-0CD8E35A14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3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2D8D1B-59F6-4FF3-8547-9BBB6129F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444748-5A8D-4B53-89FE-42B455DFA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48709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044C96-7CFD-44DB-A579-D77B0D37C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5998" y="487090"/>
            <a:ext cx="3588174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AC2DAD8E-6E51-7EA6-AE46-50CBBADD8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862" y="543174"/>
            <a:ext cx="2495172" cy="266180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FC8C21F-9484-4A71-ABFA-6C10682F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3442553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EEB792B-E9BC-07EE-9617-2D482303E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196" y="481090"/>
            <a:ext cx="2507084" cy="271847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4FFA271-A10A-4AC3-8F06-E3313A197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502" y="3603670"/>
            <a:ext cx="3601167" cy="278807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9FE375-3674-4B26-B67B-30AFAF78C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5618" y="3610700"/>
            <a:ext cx="3588171" cy="2781044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9BB82AF4-9695-BFDF-E162-547D7BE6E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123" y="3636264"/>
            <a:ext cx="2554094" cy="2723082"/>
          </a:xfrm>
          <a:prstGeom prst="rect">
            <a:avLst/>
          </a:prstGeom>
        </p:spPr>
      </p:pic>
      <p:pic>
        <p:nvPicPr>
          <p:cNvPr id="9" name="Immagine 9">
            <a:extLst>
              <a:ext uri="{FF2B5EF4-FFF2-40B4-BE49-F238E27FC236}">
                <a16:creationId xmlns:a16="http://schemas.microsoft.com/office/drawing/2014/main" id="{C7D57195-32D8-9E48-2950-E90B6EFB9D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2793" y="3615704"/>
            <a:ext cx="2491422" cy="2679247"/>
          </a:xfrm>
          <a:prstGeom prst="rect">
            <a:avLst/>
          </a:prstGeom>
        </p:spPr>
      </p:pic>
      <p:pic>
        <p:nvPicPr>
          <p:cNvPr id="6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2E83C1AC-8D55-376E-135F-C08DBC2DD9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8302" y="482481"/>
            <a:ext cx="2495539" cy="2733230"/>
          </a:xfrm>
          <a:prstGeom prst="rect">
            <a:avLst/>
          </a:prstGeom>
        </p:spPr>
      </p:pic>
      <p:pic>
        <p:nvPicPr>
          <p:cNvPr id="8" name="Immagine 8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D69541E0-1CAB-6B40-DDD8-892ECC6561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076" y="3612639"/>
            <a:ext cx="2505906" cy="2758396"/>
          </a:xfrm>
          <a:prstGeom prst="rect">
            <a:avLst/>
          </a:prstGeom>
        </p:spPr>
      </p:pic>
      <p:pic>
        <p:nvPicPr>
          <p:cNvPr id="11" name="Immagine 11">
            <a:extLst>
              <a:ext uri="{FF2B5EF4-FFF2-40B4-BE49-F238E27FC236}">
                <a16:creationId xmlns:a16="http://schemas.microsoft.com/office/drawing/2014/main" id="{55D2996F-EBE1-06DB-C0CB-1248F3146D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80231" y="2591422"/>
            <a:ext cx="749927" cy="1081021"/>
          </a:xfrm>
          <a:prstGeom prst="rect">
            <a:avLst/>
          </a:prstGeom>
        </p:spPr>
      </p:pic>
      <p:pic>
        <p:nvPicPr>
          <p:cNvPr id="12" name="Immagine 12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0BB2748E-862E-A91E-5220-4C8E0215F5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7008" y="2822887"/>
            <a:ext cx="825054" cy="91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2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5A19F636-C06F-EF12-BF50-A288E1D2E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883" y="1053123"/>
            <a:ext cx="2672575" cy="22361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E197CA0-028D-C747-70E6-93B7240199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6465" y="4021862"/>
            <a:ext cx="2551453" cy="20602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magine 9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860EF6A2-AB0B-5C5D-721F-FF2CEF9A2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469" y="3905737"/>
            <a:ext cx="2709225" cy="229475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C478479-813D-760C-CA22-DEDA98135BD7}"/>
              </a:ext>
            </a:extLst>
          </p:cNvPr>
          <p:cNvSpPr txBox="1"/>
          <p:nvPr/>
        </p:nvSpPr>
        <p:spPr>
          <a:xfrm>
            <a:off x="3116384" y="705826"/>
            <a:ext cx="2002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i="1">
                <a:ea typeface="Calibri"/>
                <a:cs typeface="Calibri"/>
              </a:rPr>
              <a:t>Family</a:t>
            </a:r>
            <a:endParaRPr lang="it-IT" b="1" i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CD1806D-6B9B-FAE4-5DAC-E7C728312526}"/>
              </a:ext>
            </a:extLst>
          </p:cNvPr>
          <p:cNvSpPr txBox="1"/>
          <p:nvPr/>
        </p:nvSpPr>
        <p:spPr>
          <a:xfrm>
            <a:off x="8860691" y="764441"/>
            <a:ext cx="2002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i="1">
                <a:ea typeface="Calibri"/>
                <a:cs typeface="Calibri"/>
              </a:rPr>
              <a:t>Ex</a:t>
            </a:r>
            <a:endParaRPr lang="it-IT" b="1" i="1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C9EA9F5-FC06-FD21-7923-5C7DF4F0271C}"/>
              </a:ext>
            </a:extLst>
          </p:cNvPr>
          <p:cNvSpPr txBox="1"/>
          <p:nvPr/>
        </p:nvSpPr>
        <p:spPr>
          <a:xfrm>
            <a:off x="3116383" y="3646364"/>
            <a:ext cx="2002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i="1" err="1">
                <a:ea typeface="Calibri"/>
                <a:cs typeface="Calibri"/>
              </a:rPr>
              <a:t>Couples</a:t>
            </a:r>
            <a:endParaRPr lang="it-IT" b="1" i="1" err="1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859E6F0-E7E2-6186-0349-986D1E70EB57}"/>
              </a:ext>
            </a:extLst>
          </p:cNvPr>
          <p:cNvSpPr txBox="1"/>
          <p:nvPr/>
        </p:nvSpPr>
        <p:spPr>
          <a:xfrm>
            <a:off x="8567614" y="3646364"/>
            <a:ext cx="200269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b="1" i="1">
                <a:ea typeface="Calibri"/>
                <a:cs typeface="Calibri"/>
              </a:rPr>
              <a:t>Complete</a:t>
            </a:r>
            <a:endParaRPr lang="it-IT" b="1" i="1"/>
          </a:p>
        </p:txBody>
      </p:sp>
      <p:pic>
        <p:nvPicPr>
          <p:cNvPr id="5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72240BEC-6EC7-82B9-AC54-2482AA2374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6060" y="1139939"/>
            <a:ext cx="2559376" cy="2060298"/>
          </a:xfrm>
          <a:prstGeom prst="rect">
            <a:avLst/>
          </a:prstGeom>
        </p:spPr>
      </p:pic>
      <p:pic>
        <p:nvPicPr>
          <p:cNvPr id="24" name="Immagine 24">
            <a:extLst>
              <a:ext uri="{FF2B5EF4-FFF2-40B4-BE49-F238E27FC236}">
                <a16:creationId xmlns:a16="http://schemas.microsoft.com/office/drawing/2014/main" id="{AD228F0D-4623-9985-E203-A7021D5F3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735758" y="3034504"/>
            <a:ext cx="710713" cy="790577"/>
          </a:xfrm>
        </p:spPr>
      </p:pic>
    </p:spTree>
    <p:extLst>
      <p:ext uri="{BB962C8B-B14F-4D97-AF65-F5344CB8AC3E}">
        <p14:creationId xmlns:p14="http://schemas.microsoft.com/office/powerpoint/2010/main" val="382048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9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AEA973EA-D704-4F10-54CB-1F8F153D2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24" y="306948"/>
            <a:ext cx="11815351" cy="6254836"/>
          </a:xfrm>
          <a:prstGeom prst="rect">
            <a:avLst/>
          </a:prstGeom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321110A9-63C6-A674-0202-9E1D7EA08A5B}"/>
              </a:ext>
            </a:extLst>
          </p:cNvPr>
          <p:cNvSpPr/>
          <p:nvPr/>
        </p:nvSpPr>
        <p:spPr>
          <a:xfrm>
            <a:off x="394704" y="394705"/>
            <a:ext cx="2483353" cy="2642330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6BFEAF7-A220-2D3E-9703-E360C2E9F2D8}"/>
              </a:ext>
            </a:extLst>
          </p:cNvPr>
          <p:cNvSpPr/>
          <p:nvPr/>
        </p:nvSpPr>
        <p:spPr>
          <a:xfrm>
            <a:off x="4780315" y="394705"/>
            <a:ext cx="2483353" cy="2642330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con angoli arrotondati 3">
            <a:extLst>
              <a:ext uri="{FF2B5EF4-FFF2-40B4-BE49-F238E27FC236}">
                <a16:creationId xmlns:a16="http://schemas.microsoft.com/office/drawing/2014/main" id="{C9EB2A85-4A0C-1A91-7D25-392BCD4C9B67}"/>
              </a:ext>
            </a:extLst>
          </p:cNvPr>
          <p:cNvSpPr/>
          <p:nvPr/>
        </p:nvSpPr>
        <p:spPr>
          <a:xfrm>
            <a:off x="9198818" y="394704"/>
            <a:ext cx="2483353" cy="2642330"/>
          </a:xfrm>
          <a:prstGeom prst="roundRect">
            <a:avLst/>
          </a:prstGeom>
          <a:noFill/>
          <a:ln w="28575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3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0D7C04C-5F59-1A1D-CD17-F8C045CD7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52" y="963642"/>
            <a:ext cx="4560584" cy="1128068"/>
          </a:xfrm>
        </p:spPr>
        <p:txBody>
          <a:bodyPr anchor="ctr">
            <a:normAutofit/>
          </a:bodyPr>
          <a:lstStyle/>
          <a:p>
            <a:pPr marL="228600" indent="-228600" algn="ctr">
              <a:spcBef>
                <a:spcPts val="1000"/>
              </a:spcBef>
            </a:pPr>
            <a:r>
              <a:rPr lang="it-IT" b="1" err="1">
                <a:latin typeface="Calibri"/>
                <a:ea typeface="Calibri"/>
                <a:cs typeface="Calibri"/>
              </a:rPr>
              <a:t>Considerations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imbottito&#10;&#10;Descrizione generata automaticamente">
            <a:extLst>
              <a:ext uri="{FF2B5EF4-FFF2-40B4-BE49-F238E27FC236}">
                <a16:creationId xmlns:a16="http://schemas.microsoft.com/office/drawing/2014/main" id="{2DE23F1C-01ED-7770-2DCF-55D5850E29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47" r="4" b="118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17A1CF-C73C-A0DF-5249-6F34C1AE2217}"/>
              </a:ext>
            </a:extLst>
          </p:cNvPr>
          <p:cNvSpPr txBox="1"/>
          <p:nvPr/>
        </p:nvSpPr>
        <p:spPr>
          <a:xfrm>
            <a:off x="139822" y="2178844"/>
            <a:ext cx="5483465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400" err="1">
                <a:ea typeface="Calibri"/>
                <a:cs typeface="Calibri"/>
              </a:rPr>
              <a:t>We</a:t>
            </a:r>
            <a:r>
              <a:rPr lang="it-IT" sz="2400">
                <a:ea typeface="Calibri"/>
                <a:cs typeface="Calibri"/>
              </a:rPr>
              <a:t> </a:t>
            </a:r>
            <a:r>
              <a:rPr lang="it-IT" sz="2400" b="1" err="1">
                <a:ea typeface="Calibri"/>
                <a:cs typeface="Calibri"/>
              </a:rPr>
              <a:t>selected</a:t>
            </a:r>
            <a:r>
              <a:rPr lang="it-IT" sz="2400" b="1">
                <a:ea typeface="Calibri"/>
                <a:cs typeface="Calibri"/>
              </a:rPr>
              <a:t> </a:t>
            </a:r>
            <a:r>
              <a:rPr lang="it-IT" sz="2400" b="1" err="1">
                <a:ea typeface="Calibri"/>
                <a:cs typeface="Calibri"/>
              </a:rPr>
              <a:t>other</a:t>
            </a:r>
            <a:r>
              <a:rPr lang="it-IT" sz="2400" b="1">
                <a:ea typeface="Calibri"/>
                <a:cs typeface="Calibri"/>
              </a:rPr>
              <a:t> models</a:t>
            </a:r>
            <a:r>
              <a:rPr lang="it-IT" sz="2400">
                <a:ea typeface="Calibri"/>
                <a:cs typeface="Calibri"/>
              </a:rPr>
              <a:t> with </a:t>
            </a:r>
            <a:r>
              <a:rPr lang="it-IT" sz="2400" err="1">
                <a:ea typeface="Calibri"/>
                <a:cs typeface="Calibri"/>
              </a:rPr>
              <a:t>worst</a:t>
            </a:r>
            <a:r>
              <a:rPr lang="it-IT" sz="2400">
                <a:ea typeface="Calibri"/>
                <a:cs typeface="Calibri"/>
              </a:rPr>
              <a:t> ICL and log-</a:t>
            </a:r>
            <a:r>
              <a:rPr lang="it-IT" sz="2400" err="1">
                <a:ea typeface="Calibri"/>
                <a:cs typeface="Calibri"/>
              </a:rPr>
              <a:t>likelihood</a:t>
            </a:r>
            <a:r>
              <a:rPr lang="it-IT" sz="2400">
                <a:ea typeface="Calibri"/>
                <a:cs typeface="Calibri"/>
              </a:rPr>
              <a:t> </a:t>
            </a:r>
            <a:r>
              <a:rPr lang="it-IT" sz="2400" err="1">
                <a:ea typeface="Calibri"/>
                <a:cs typeface="Calibri"/>
              </a:rPr>
              <a:t>but</a:t>
            </a:r>
            <a:r>
              <a:rPr lang="it-IT" sz="2400">
                <a:ea typeface="Calibri"/>
                <a:cs typeface="Calibri"/>
              </a:rPr>
              <a:t> with </a:t>
            </a:r>
            <a:r>
              <a:rPr lang="it-IT" sz="2400" b="1">
                <a:ea typeface="Calibri"/>
                <a:cs typeface="Calibri"/>
              </a:rPr>
              <a:t>more </a:t>
            </a:r>
            <a:r>
              <a:rPr lang="it-IT" sz="2400" b="1" err="1">
                <a:ea typeface="Calibri"/>
                <a:cs typeface="Calibri"/>
              </a:rPr>
              <a:t>than</a:t>
            </a:r>
            <a:r>
              <a:rPr lang="it-IT" sz="2400" b="1">
                <a:ea typeface="Calibri"/>
                <a:cs typeface="Calibri"/>
              </a:rPr>
              <a:t> one cluster</a:t>
            </a:r>
            <a:r>
              <a:rPr lang="it-IT" sz="2400">
                <a:ea typeface="Calibri"/>
                <a:cs typeface="Calibri"/>
              </a:rPr>
              <a:t>.</a:t>
            </a:r>
            <a:endParaRPr lang="it-IT"/>
          </a:p>
          <a:p>
            <a:pPr algn="just"/>
            <a:endParaRPr lang="it-IT" sz="1050">
              <a:ea typeface="+mn-lt"/>
              <a:cs typeface="+mn-lt"/>
            </a:endParaRPr>
          </a:p>
          <a:p>
            <a:pPr algn="just"/>
            <a:r>
              <a:rPr lang="it-IT" sz="2400">
                <a:ea typeface="+mn-lt"/>
                <a:cs typeface="+mn-lt"/>
              </a:rPr>
              <a:t>An </a:t>
            </a:r>
            <a:r>
              <a:rPr lang="it-IT" sz="2400" err="1">
                <a:ea typeface="+mn-lt"/>
                <a:cs typeface="+mn-lt"/>
              </a:rPr>
              <a:t>attempt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has</a:t>
            </a:r>
            <a:r>
              <a:rPr lang="it-IT" sz="2400">
                <a:ea typeface="+mn-lt"/>
                <a:cs typeface="+mn-lt"/>
              </a:rPr>
              <a:t> </a:t>
            </a:r>
            <a:r>
              <a:rPr lang="it-IT" sz="2400" err="1">
                <a:ea typeface="+mn-lt"/>
                <a:cs typeface="+mn-lt"/>
              </a:rPr>
              <a:t>been</a:t>
            </a:r>
            <a:r>
              <a:rPr lang="it-IT" sz="2400">
                <a:ea typeface="+mn-lt"/>
                <a:cs typeface="+mn-lt"/>
              </a:rPr>
              <a:t> made to make a trade off </a:t>
            </a:r>
            <a:r>
              <a:rPr lang="it-IT" sz="2400" err="1">
                <a:ea typeface="+mn-lt"/>
                <a:cs typeface="+mn-lt"/>
              </a:rPr>
              <a:t>between</a:t>
            </a:r>
            <a:r>
              <a:rPr lang="it-IT" sz="2400">
                <a:ea typeface="+mn-lt"/>
                <a:cs typeface="+mn-lt"/>
              </a:rPr>
              <a:t> the </a:t>
            </a:r>
            <a:r>
              <a:rPr lang="it-IT" sz="2400" err="1">
                <a:ea typeface="+mn-lt"/>
                <a:cs typeface="+mn-lt"/>
              </a:rPr>
              <a:t>number</a:t>
            </a:r>
            <a:r>
              <a:rPr lang="it-IT" sz="2400">
                <a:ea typeface="+mn-lt"/>
                <a:cs typeface="+mn-lt"/>
              </a:rPr>
              <a:t> of clusters and the </a:t>
            </a:r>
            <a:r>
              <a:rPr lang="it-IT" sz="2400" err="1">
                <a:ea typeface="+mn-lt"/>
                <a:cs typeface="+mn-lt"/>
              </a:rPr>
              <a:t>values</a:t>
            </a:r>
            <a:r>
              <a:rPr lang="it-IT" sz="2400">
                <a:ea typeface="+mn-lt"/>
                <a:cs typeface="+mn-lt"/>
              </a:rPr>
              <a:t> of the </a:t>
            </a:r>
            <a:r>
              <a:rPr lang="it-IT" sz="2400" err="1">
                <a:ea typeface="+mn-lt"/>
                <a:cs typeface="+mn-lt"/>
              </a:rPr>
              <a:t>metrics</a:t>
            </a:r>
            <a:r>
              <a:rPr lang="it-IT" sz="2400">
                <a:ea typeface="+mn-lt"/>
                <a:cs typeface="+mn-lt"/>
              </a:rPr>
              <a:t>.</a:t>
            </a:r>
          </a:p>
          <a:p>
            <a:pPr algn="just"/>
            <a:endParaRPr lang="it-IT" sz="1100"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it-IT" sz="2400">
                <a:ea typeface="Calibri" panose="020F0502020204030204"/>
                <a:cs typeface="Calibri" panose="020F0502020204030204"/>
              </a:rPr>
              <a:t>In the </a:t>
            </a:r>
            <a:r>
              <a:rPr lang="it-IT" sz="2400" b="1" i="1" err="1">
                <a:ea typeface="Calibri" panose="020F0502020204030204"/>
                <a:cs typeface="Calibri" panose="020F0502020204030204"/>
              </a:rPr>
              <a:t>Couples</a:t>
            </a:r>
            <a:r>
              <a:rPr lang="it-IT" sz="2400" b="1" i="1">
                <a:ea typeface="Calibri" panose="020F0502020204030204"/>
                <a:cs typeface="Calibri" panose="020F0502020204030204"/>
              </a:rPr>
              <a:t> </a:t>
            </a:r>
            <a:r>
              <a:rPr lang="it-IT" sz="2400" b="1" i="1" err="1">
                <a:ea typeface="Calibri" panose="020F0502020204030204"/>
                <a:cs typeface="Calibri" panose="020F0502020204030204"/>
              </a:rPr>
              <a:t>Graph</a:t>
            </a:r>
            <a:r>
              <a:rPr lang="it-IT" sz="2400">
                <a:ea typeface="Calibri" panose="020F0502020204030204"/>
                <a:cs typeface="Calibri" panose="020F0502020204030204"/>
              </a:rPr>
              <a:t> </a:t>
            </a:r>
            <a:r>
              <a:rPr lang="it-IT" sz="2400" err="1">
                <a:ea typeface="Calibri"/>
                <a:cs typeface="Calibri"/>
              </a:rPr>
              <a:t>we</a:t>
            </a:r>
            <a:r>
              <a:rPr lang="it-IT" sz="2400">
                <a:ea typeface="Calibri" panose="020F0502020204030204"/>
                <a:cs typeface="Calibri" panose="020F0502020204030204"/>
              </a:rPr>
              <a:t> </a:t>
            </a:r>
            <a:r>
              <a:rPr lang="it-IT" sz="2400" err="1">
                <a:ea typeface="Calibri"/>
                <a:cs typeface="Calibri"/>
              </a:rPr>
              <a:t>observed</a:t>
            </a:r>
            <a:r>
              <a:rPr lang="it-IT" sz="2400">
                <a:ea typeface="Calibri" panose="020F0502020204030204"/>
                <a:cs typeface="Calibri" panose="020F0502020204030204"/>
              </a:rPr>
              <a:t> </a:t>
            </a:r>
            <a:r>
              <a:rPr lang="it-IT" sz="2400" err="1">
                <a:ea typeface="Calibri"/>
                <a:cs typeface="Calibri"/>
              </a:rPr>
              <a:t>that</a:t>
            </a:r>
            <a:r>
              <a:rPr lang="it-IT" sz="2400">
                <a:ea typeface="Calibri" panose="020F0502020204030204"/>
                <a:cs typeface="Calibri" panose="020F0502020204030204"/>
              </a:rPr>
              <a:t> </a:t>
            </a:r>
            <a:endParaRPr lang="it-IT">
              <a:ea typeface="Calibri" panose="020F0502020204030204"/>
              <a:cs typeface="Calibri" panose="020F0502020204030204"/>
            </a:endParaRPr>
          </a:p>
          <a:p>
            <a:pPr algn="just"/>
            <a:r>
              <a:rPr lang="it-IT" sz="2400" err="1">
                <a:ea typeface="Calibri"/>
                <a:cs typeface="Calibri"/>
              </a:rPr>
              <a:t>there</a:t>
            </a:r>
            <a:r>
              <a:rPr lang="it-IT" sz="2400">
                <a:ea typeface="Calibri" panose="020F0502020204030204"/>
                <a:cs typeface="Calibri" panose="020F0502020204030204"/>
              </a:rPr>
              <a:t> </a:t>
            </a:r>
            <a:r>
              <a:rPr lang="it-IT" sz="2400" err="1">
                <a:ea typeface="Calibri"/>
                <a:cs typeface="Calibri"/>
              </a:rPr>
              <a:t>was</a:t>
            </a:r>
            <a:r>
              <a:rPr lang="it-IT" sz="2400">
                <a:ea typeface="Calibri" panose="020F0502020204030204"/>
                <a:cs typeface="Calibri" panose="020F0502020204030204"/>
              </a:rPr>
              <a:t> </a:t>
            </a:r>
            <a:r>
              <a:rPr lang="it-IT" sz="2400" err="1">
                <a:ea typeface="Calibri"/>
                <a:cs typeface="Calibri"/>
              </a:rPr>
              <a:t>always</a:t>
            </a:r>
            <a:r>
              <a:rPr lang="it-IT" sz="2400">
                <a:ea typeface="Calibri" panose="020F0502020204030204"/>
                <a:cs typeface="Calibri" panose="020F0502020204030204"/>
              </a:rPr>
              <a:t> </a:t>
            </a:r>
            <a:r>
              <a:rPr lang="it-IT" sz="2400" err="1">
                <a:ea typeface="Calibri"/>
                <a:cs typeface="Calibri"/>
              </a:rPr>
              <a:t>only</a:t>
            </a:r>
            <a:r>
              <a:rPr lang="it-IT" sz="2400">
                <a:ea typeface="Calibri" panose="020F0502020204030204"/>
                <a:cs typeface="Calibri" panose="020F0502020204030204"/>
              </a:rPr>
              <a:t> one cluster</a:t>
            </a:r>
            <a:endParaRPr lang="it-IT">
              <a:ea typeface="Calibri"/>
              <a:cs typeface="Calibri"/>
            </a:endParaRPr>
          </a:p>
        </p:txBody>
      </p:sp>
      <p:graphicFrame>
        <p:nvGraphicFramePr>
          <p:cNvPr id="22" name="Tabella 22">
            <a:extLst>
              <a:ext uri="{FF2B5EF4-FFF2-40B4-BE49-F238E27FC236}">
                <a16:creationId xmlns:a16="http://schemas.microsoft.com/office/drawing/2014/main" id="{8A1AE00F-5DF6-816B-9989-13CF074400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31176"/>
              </p:ext>
            </p:extLst>
          </p:nvPr>
        </p:nvGraphicFramePr>
        <p:xfrm>
          <a:off x="250032" y="5572125"/>
          <a:ext cx="884733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917">
                  <a:extLst>
                    <a:ext uri="{9D8B030D-6E8A-4147-A177-3AD203B41FA5}">
                      <a16:colId xmlns:a16="http://schemas.microsoft.com/office/drawing/2014/main" val="2929583761"/>
                    </a:ext>
                  </a:extLst>
                </a:gridCol>
                <a:gridCol w="1105917">
                  <a:extLst>
                    <a:ext uri="{9D8B030D-6E8A-4147-A177-3AD203B41FA5}">
                      <a16:colId xmlns:a16="http://schemas.microsoft.com/office/drawing/2014/main" val="1559896317"/>
                    </a:ext>
                  </a:extLst>
                </a:gridCol>
                <a:gridCol w="1105917">
                  <a:extLst>
                    <a:ext uri="{9D8B030D-6E8A-4147-A177-3AD203B41FA5}">
                      <a16:colId xmlns:a16="http://schemas.microsoft.com/office/drawing/2014/main" val="633542585"/>
                    </a:ext>
                  </a:extLst>
                </a:gridCol>
                <a:gridCol w="1105917">
                  <a:extLst>
                    <a:ext uri="{9D8B030D-6E8A-4147-A177-3AD203B41FA5}">
                      <a16:colId xmlns:a16="http://schemas.microsoft.com/office/drawing/2014/main" val="3852884087"/>
                    </a:ext>
                  </a:extLst>
                </a:gridCol>
                <a:gridCol w="1105917">
                  <a:extLst>
                    <a:ext uri="{9D8B030D-6E8A-4147-A177-3AD203B41FA5}">
                      <a16:colId xmlns:a16="http://schemas.microsoft.com/office/drawing/2014/main" val="3650456828"/>
                    </a:ext>
                  </a:extLst>
                </a:gridCol>
                <a:gridCol w="1105917">
                  <a:extLst>
                    <a:ext uri="{9D8B030D-6E8A-4147-A177-3AD203B41FA5}">
                      <a16:colId xmlns:a16="http://schemas.microsoft.com/office/drawing/2014/main" val="2240858649"/>
                    </a:ext>
                  </a:extLst>
                </a:gridCol>
                <a:gridCol w="1105917">
                  <a:extLst>
                    <a:ext uri="{9D8B030D-6E8A-4147-A177-3AD203B41FA5}">
                      <a16:colId xmlns:a16="http://schemas.microsoft.com/office/drawing/2014/main" val="1096235019"/>
                    </a:ext>
                  </a:extLst>
                </a:gridCol>
                <a:gridCol w="1105917">
                  <a:extLst>
                    <a:ext uri="{9D8B030D-6E8A-4147-A177-3AD203B41FA5}">
                      <a16:colId xmlns:a16="http://schemas.microsoft.com/office/drawing/2014/main" val="3489565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endParaRPr lang="it-IT" b="1" i="1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C000">
                        <a:alpha val="61000"/>
                      </a:srgbClr>
                    </a:solidFill>
                  </a:tcPr>
                </a:tc>
                <a:tc gridSpan="2"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Family</a:t>
                      </a:r>
                    </a:p>
                  </a:txBody>
                  <a:tcPr>
                    <a:solidFill>
                      <a:srgbClr val="FFC000">
                        <a:alpha val="67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Ex</a:t>
                      </a:r>
                    </a:p>
                  </a:txBody>
                  <a:tcPr>
                    <a:solidFill>
                      <a:srgbClr val="FFC000">
                        <a:alpha val="67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Complete</a:t>
                      </a:r>
                    </a:p>
                  </a:txBody>
                  <a:tcPr>
                    <a:solidFill>
                      <a:srgbClr val="FFC000">
                        <a:alpha val="67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0402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Cluster id</a:t>
                      </a:r>
                    </a:p>
                  </a:txBody>
                  <a:tcPr>
                    <a:solidFill>
                      <a:srgbClr val="FFC00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E699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E699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E699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E699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FFE699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FFE699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i="1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FFE699">
                        <a:alpha val="6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93506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b="1" err="1">
                          <a:solidFill>
                            <a:schemeClr val="tx1"/>
                          </a:solidFill>
                        </a:rPr>
                        <a:t>n_obs</a:t>
                      </a:r>
                    </a:p>
                  </a:txBody>
                  <a:tcPr>
                    <a:solidFill>
                      <a:srgbClr val="FFC000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39</a:t>
                      </a:r>
                    </a:p>
                  </a:txBody>
                  <a:tcPr>
                    <a:solidFill>
                      <a:srgbClr val="FFF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20</a:t>
                      </a:r>
                    </a:p>
                  </a:txBody>
                  <a:tcPr>
                    <a:solidFill>
                      <a:srgbClr val="FFF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FFF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FFF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49</a:t>
                      </a:r>
                    </a:p>
                  </a:txBody>
                  <a:tcPr>
                    <a:solidFill>
                      <a:srgbClr val="FFF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FFF2CC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0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53</a:t>
                      </a:r>
                      <a:endParaRPr lang="it-IT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FFF2CC">
                        <a:alpha val="7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751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3541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Immagine 7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29B3DD70-1C8E-2B2F-A432-21367A2FC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33" y="1008041"/>
            <a:ext cx="3209544" cy="2800326"/>
          </a:xfrm>
          <a:prstGeom prst="rect">
            <a:avLst/>
          </a:prstGeom>
        </p:spPr>
      </p:pic>
      <p:pic>
        <p:nvPicPr>
          <p:cNvPr id="8" name="Immagine 8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37E084AA-DCC7-168C-A928-050CC653F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644" y="926237"/>
            <a:ext cx="3209544" cy="3081162"/>
          </a:xfrm>
          <a:prstGeom prst="rect">
            <a:avLst/>
          </a:prstGeom>
        </p:spPr>
      </p:pic>
      <p:pic>
        <p:nvPicPr>
          <p:cNvPr id="9" name="Immagine 9" descr="Immagine che contiene diagramma, schematico&#10;&#10;Descrizione generata automaticamente">
            <a:extLst>
              <a:ext uri="{FF2B5EF4-FFF2-40B4-BE49-F238E27FC236}">
                <a16:creationId xmlns:a16="http://schemas.microsoft.com/office/drawing/2014/main" id="{028BDA9A-6AEE-F492-34D3-07DF2E683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8948" y="1102606"/>
            <a:ext cx="3209544" cy="3041042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98D589B-C447-2E06-123B-7BF983B61D48}"/>
              </a:ext>
            </a:extLst>
          </p:cNvPr>
          <p:cNvSpPr txBox="1"/>
          <p:nvPr/>
        </p:nvSpPr>
        <p:spPr>
          <a:xfrm>
            <a:off x="1074615" y="5199673"/>
            <a:ext cx="248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 i="1">
                <a:ea typeface="Calibri"/>
                <a:cs typeface="Calibri"/>
              </a:rPr>
              <a:t>Family</a:t>
            </a:r>
            <a:endParaRPr lang="it-IT" sz="2400" b="1" i="1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9FE71DB-E515-5FD3-9194-ACE2E527FBC8}"/>
              </a:ext>
            </a:extLst>
          </p:cNvPr>
          <p:cNvSpPr txBox="1"/>
          <p:nvPr/>
        </p:nvSpPr>
        <p:spPr>
          <a:xfrm>
            <a:off x="4796691" y="5199672"/>
            <a:ext cx="248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 i="1">
                <a:ea typeface="Calibri"/>
                <a:cs typeface="Calibri"/>
              </a:rPr>
              <a:t>Ex</a:t>
            </a:r>
            <a:endParaRPr lang="it-IT" sz="2400" b="1" i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A9F4E0B-A62F-B890-8F15-A783F0F78A06}"/>
              </a:ext>
            </a:extLst>
          </p:cNvPr>
          <p:cNvSpPr txBox="1"/>
          <p:nvPr/>
        </p:nvSpPr>
        <p:spPr>
          <a:xfrm>
            <a:off x="8596921" y="5121518"/>
            <a:ext cx="248138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2400" b="1" i="1">
                <a:ea typeface="Calibri"/>
                <a:cs typeface="Calibri"/>
              </a:rPr>
              <a:t>Complete</a:t>
            </a:r>
            <a:endParaRPr lang="it-IT" sz="2400" b="1" i="1"/>
          </a:p>
        </p:txBody>
      </p:sp>
      <p:pic>
        <p:nvPicPr>
          <p:cNvPr id="3" name="Immagine 3" descr="Immagine che contiene logo&#10;&#10;Descrizione generata automaticamente">
            <a:extLst>
              <a:ext uri="{FF2B5EF4-FFF2-40B4-BE49-F238E27FC236}">
                <a16:creationId xmlns:a16="http://schemas.microsoft.com/office/drawing/2014/main" id="{A8099FFF-A880-9323-59AE-8B0A51EDC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79371" y="4790831"/>
            <a:ext cx="1316180" cy="1994877"/>
          </a:xfrm>
          <a:prstGeom prst="rect">
            <a:avLst/>
          </a:prstGeom>
        </p:spPr>
      </p:pic>
      <p:pic>
        <p:nvPicPr>
          <p:cNvPr id="153" name="Immagine 153">
            <a:extLst>
              <a:ext uri="{FF2B5EF4-FFF2-40B4-BE49-F238E27FC236}">
                <a16:creationId xmlns:a16="http://schemas.microsoft.com/office/drawing/2014/main" id="{C3D91AE2-3EDC-DC03-DA74-0BF3381A3F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3611" y="4784177"/>
            <a:ext cx="1356574" cy="196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1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diagramma, mappa&#10;&#10;Descrizione generata automaticamente">
            <a:extLst>
              <a:ext uri="{FF2B5EF4-FFF2-40B4-BE49-F238E27FC236}">
                <a16:creationId xmlns:a16="http://schemas.microsoft.com/office/drawing/2014/main" id="{57D4DDDB-086A-40AF-253C-D87479937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5151" y="-967959"/>
            <a:ext cx="10624012" cy="8994697"/>
          </a:xfrm>
          <a:prstGeom prst="rect">
            <a:avLst/>
          </a:prstGeom>
          <a:ln>
            <a:noFill/>
          </a:ln>
        </p:spPr>
      </p:pic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35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04C21BAE-6866-4C7A-A7EC-C1B2E572D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calendario&#10;&#10;Descrizione generata automaticamente">
            <a:extLst>
              <a:ext uri="{FF2B5EF4-FFF2-40B4-BE49-F238E27FC236}">
                <a16:creationId xmlns:a16="http://schemas.microsoft.com/office/drawing/2014/main" id="{BF534F5F-B4FD-CF46-122A-AAFEF0D132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C74F2646-08C7-4051-81DA-751C43A03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dir="5400000" algn="t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12">
            <a:extLst>
              <a:ext uri="{FF2B5EF4-FFF2-40B4-BE49-F238E27FC236}">
                <a16:creationId xmlns:a16="http://schemas.microsoft.com/office/drawing/2014/main" id="{DCD6552F-C98B-4FBA-842F-3EF2D5ACA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099" y="585274"/>
            <a:ext cx="7036051" cy="5492212"/>
          </a:xfrm>
          <a:custGeom>
            <a:avLst/>
            <a:gdLst>
              <a:gd name="connsiteX0" fmla="*/ 0 w 7036051"/>
              <a:gd name="connsiteY0" fmla="*/ 0 h 5492212"/>
              <a:gd name="connsiteX1" fmla="*/ 7036051 w 7036051"/>
              <a:gd name="connsiteY1" fmla="*/ 0 h 5492212"/>
              <a:gd name="connsiteX2" fmla="*/ 7036051 w 7036051"/>
              <a:gd name="connsiteY2" fmla="*/ 5163846 h 5492212"/>
              <a:gd name="connsiteX3" fmla="*/ 7012593 w 7036051"/>
              <a:gd name="connsiteY3" fmla="*/ 5176898 h 5492212"/>
              <a:gd name="connsiteX4" fmla="*/ 6958601 w 7036051"/>
              <a:gd name="connsiteY4" fmla="*/ 5204359 h 5492212"/>
              <a:gd name="connsiteX5" fmla="*/ 6951226 w 7036051"/>
              <a:gd name="connsiteY5" fmla="*/ 5203241 h 5492212"/>
              <a:gd name="connsiteX6" fmla="*/ 6920864 w 7036051"/>
              <a:gd name="connsiteY6" fmla="*/ 5220003 h 5492212"/>
              <a:gd name="connsiteX7" fmla="*/ 6834841 w 7036051"/>
              <a:gd name="connsiteY7" fmla="*/ 5266115 h 5492212"/>
              <a:gd name="connsiteX8" fmla="*/ 6777937 w 7036051"/>
              <a:gd name="connsiteY8" fmla="*/ 5332502 h 5492212"/>
              <a:gd name="connsiteX9" fmla="*/ 6752874 w 7036051"/>
              <a:gd name="connsiteY9" fmla="*/ 5340428 h 5492212"/>
              <a:gd name="connsiteX10" fmla="*/ 6711115 w 7036051"/>
              <a:gd name="connsiteY10" fmla="*/ 5353924 h 5492212"/>
              <a:gd name="connsiteX11" fmla="*/ 6702149 w 7036051"/>
              <a:gd name="connsiteY11" fmla="*/ 5351500 h 5492212"/>
              <a:gd name="connsiteX12" fmla="*/ 6698458 w 7036051"/>
              <a:gd name="connsiteY12" fmla="*/ 5352743 h 5492212"/>
              <a:gd name="connsiteX13" fmla="*/ 6698049 w 7036051"/>
              <a:gd name="connsiteY13" fmla="*/ 5352570 h 5492212"/>
              <a:gd name="connsiteX14" fmla="*/ 6697297 w 7036051"/>
              <a:gd name="connsiteY14" fmla="*/ 5353134 h 5492212"/>
              <a:gd name="connsiteX15" fmla="*/ 6689118 w 7036051"/>
              <a:gd name="connsiteY15" fmla="*/ 5355890 h 5492212"/>
              <a:gd name="connsiteX16" fmla="*/ 6670605 w 7036051"/>
              <a:gd name="connsiteY16" fmla="*/ 5355427 h 5492212"/>
              <a:gd name="connsiteX17" fmla="*/ 6659606 w 7036051"/>
              <a:gd name="connsiteY17" fmla="*/ 5357084 h 5492212"/>
              <a:gd name="connsiteX18" fmla="*/ 6649636 w 7036051"/>
              <a:gd name="connsiteY18" fmla="*/ 5367869 h 5492212"/>
              <a:gd name="connsiteX19" fmla="*/ 6642159 w 7036051"/>
              <a:gd name="connsiteY19" fmla="*/ 5369506 h 5492212"/>
              <a:gd name="connsiteX20" fmla="*/ 6640764 w 7036051"/>
              <a:gd name="connsiteY20" fmla="*/ 5370991 h 5492212"/>
              <a:gd name="connsiteX21" fmla="*/ 6636665 w 7036051"/>
              <a:gd name="connsiteY21" fmla="*/ 5374002 h 5492212"/>
              <a:gd name="connsiteX22" fmla="*/ 6641287 w 7036051"/>
              <a:gd name="connsiteY22" fmla="*/ 5376181 h 5492212"/>
              <a:gd name="connsiteX23" fmla="*/ 6591018 w 7036051"/>
              <a:gd name="connsiteY23" fmla="*/ 5390981 h 5492212"/>
              <a:gd name="connsiteX24" fmla="*/ 6548326 w 7036051"/>
              <a:gd name="connsiteY24" fmla="*/ 5403583 h 5492212"/>
              <a:gd name="connsiteX25" fmla="*/ 6472868 w 7036051"/>
              <a:gd name="connsiteY25" fmla="*/ 5394733 h 5492212"/>
              <a:gd name="connsiteX26" fmla="*/ 6401194 w 7036051"/>
              <a:gd name="connsiteY26" fmla="*/ 5422870 h 5492212"/>
              <a:gd name="connsiteX27" fmla="*/ 6381961 w 7036051"/>
              <a:gd name="connsiteY27" fmla="*/ 5422940 h 5492212"/>
              <a:gd name="connsiteX28" fmla="*/ 6363834 w 7036051"/>
              <a:gd name="connsiteY28" fmla="*/ 5417751 h 5492212"/>
              <a:gd name="connsiteX29" fmla="*/ 6363997 w 7036051"/>
              <a:gd name="connsiteY29" fmla="*/ 5415912 h 5492212"/>
              <a:gd name="connsiteX30" fmla="*/ 6361124 w 7036051"/>
              <a:gd name="connsiteY30" fmla="*/ 5415066 h 5492212"/>
              <a:gd name="connsiteX31" fmla="*/ 6358507 w 7036051"/>
              <a:gd name="connsiteY31" fmla="*/ 5416224 h 5492212"/>
              <a:gd name="connsiteX32" fmla="*/ 6355073 w 7036051"/>
              <a:gd name="connsiteY32" fmla="*/ 5415242 h 5492212"/>
              <a:gd name="connsiteX33" fmla="*/ 6345676 w 7036051"/>
              <a:gd name="connsiteY33" fmla="*/ 5413049 h 5492212"/>
              <a:gd name="connsiteX34" fmla="*/ 6342596 w 7036051"/>
              <a:gd name="connsiteY34" fmla="*/ 5409297 h 5492212"/>
              <a:gd name="connsiteX35" fmla="*/ 6305742 w 7036051"/>
              <a:gd name="connsiteY35" fmla="*/ 5401622 h 5492212"/>
              <a:gd name="connsiteX36" fmla="*/ 6294445 w 7036051"/>
              <a:gd name="connsiteY36" fmla="*/ 5404149 h 5492212"/>
              <a:gd name="connsiteX37" fmla="*/ 6281414 w 7036051"/>
              <a:gd name="connsiteY37" fmla="*/ 5398024 h 5492212"/>
              <a:gd name="connsiteX38" fmla="*/ 6243972 w 7036051"/>
              <a:gd name="connsiteY38" fmla="*/ 5395807 h 5492212"/>
              <a:gd name="connsiteX39" fmla="*/ 6202379 w 7036051"/>
              <a:gd name="connsiteY39" fmla="*/ 5388661 h 5492212"/>
              <a:gd name="connsiteX40" fmla="*/ 6173010 w 7036051"/>
              <a:gd name="connsiteY40" fmla="*/ 5380606 h 5492212"/>
              <a:gd name="connsiteX41" fmla="*/ 6093421 w 7036051"/>
              <a:gd name="connsiteY41" fmla="*/ 5375473 h 5492212"/>
              <a:gd name="connsiteX42" fmla="*/ 5959474 w 7036051"/>
              <a:gd name="connsiteY42" fmla="*/ 5373386 h 5492212"/>
              <a:gd name="connsiteX43" fmla="*/ 5931492 w 7036051"/>
              <a:gd name="connsiteY43" fmla="*/ 5371513 h 5492212"/>
              <a:gd name="connsiteX44" fmla="*/ 5909558 w 7036051"/>
              <a:gd name="connsiteY44" fmla="*/ 5364228 h 5492212"/>
              <a:gd name="connsiteX45" fmla="*/ 5906319 w 7036051"/>
              <a:gd name="connsiteY45" fmla="*/ 5357590 h 5492212"/>
              <a:gd name="connsiteX46" fmla="*/ 5891268 w 7036051"/>
              <a:gd name="connsiteY46" fmla="*/ 5355650 h 5492212"/>
              <a:gd name="connsiteX47" fmla="*/ 5887711 w 7036051"/>
              <a:gd name="connsiteY47" fmla="*/ 5353947 h 5492212"/>
              <a:gd name="connsiteX48" fmla="*/ 5866852 w 7036051"/>
              <a:gd name="connsiteY48" fmla="*/ 5345374 h 5492212"/>
              <a:gd name="connsiteX49" fmla="*/ 5811310 w 7036051"/>
              <a:gd name="connsiteY49" fmla="*/ 5356530 h 5492212"/>
              <a:gd name="connsiteX50" fmla="*/ 5770689 w 7036051"/>
              <a:gd name="connsiteY50" fmla="*/ 5359014 h 5492212"/>
              <a:gd name="connsiteX51" fmla="*/ 5767719 w 7036051"/>
              <a:gd name="connsiteY51" fmla="*/ 5357260 h 5492212"/>
              <a:gd name="connsiteX52" fmla="*/ 5765688 w 7036051"/>
              <a:gd name="connsiteY52" fmla="*/ 5352793 h 5492212"/>
              <a:gd name="connsiteX53" fmla="*/ 5758598 w 7036051"/>
              <a:gd name="connsiteY53" fmla="*/ 5351053 h 5492212"/>
              <a:gd name="connsiteX54" fmla="*/ 5752036 w 7036051"/>
              <a:gd name="connsiteY54" fmla="*/ 5346019 h 5492212"/>
              <a:gd name="connsiteX55" fmla="*/ 5503590 w 7036051"/>
              <a:gd name="connsiteY55" fmla="*/ 5325537 h 5492212"/>
              <a:gd name="connsiteX56" fmla="*/ 5389848 w 7036051"/>
              <a:gd name="connsiteY56" fmla="*/ 5351472 h 5492212"/>
              <a:gd name="connsiteX57" fmla="*/ 5344450 w 7036051"/>
              <a:gd name="connsiteY57" fmla="*/ 5354840 h 5492212"/>
              <a:gd name="connsiteX58" fmla="*/ 5338428 w 7036051"/>
              <a:gd name="connsiteY58" fmla="*/ 5350516 h 5492212"/>
              <a:gd name="connsiteX59" fmla="*/ 5273489 w 7036051"/>
              <a:gd name="connsiteY59" fmla="*/ 5373945 h 5492212"/>
              <a:gd name="connsiteX60" fmla="*/ 5182701 w 7036051"/>
              <a:gd name="connsiteY60" fmla="*/ 5370075 h 5492212"/>
              <a:gd name="connsiteX61" fmla="*/ 5114856 w 7036051"/>
              <a:gd name="connsiteY61" fmla="*/ 5361037 h 5492212"/>
              <a:gd name="connsiteX62" fmla="*/ 5076532 w 7036051"/>
              <a:gd name="connsiteY62" fmla="*/ 5358612 h 5492212"/>
              <a:gd name="connsiteX63" fmla="*/ 5048954 w 7036051"/>
              <a:gd name="connsiteY63" fmla="*/ 5353915 h 5492212"/>
              <a:gd name="connsiteX64" fmla="*/ 4977087 w 7036051"/>
              <a:gd name="connsiteY64" fmla="*/ 5357736 h 5492212"/>
              <a:gd name="connsiteX65" fmla="*/ 4857261 w 7036051"/>
              <a:gd name="connsiteY65" fmla="*/ 5370659 h 5492212"/>
              <a:gd name="connsiteX66" fmla="*/ 4769845 w 7036051"/>
              <a:gd name="connsiteY66" fmla="*/ 5353264 h 5492212"/>
              <a:gd name="connsiteX67" fmla="*/ 4722220 w 7036051"/>
              <a:gd name="connsiteY67" fmla="*/ 5370534 h 5492212"/>
              <a:gd name="connsiteX68" fmla="*/ 4667552 w 7036051"/>
              <a:gd name="connsiteY68" fmla="*/ 5366753 h 5492212"/>
              <a:gd name="connsiteX69" fmla="*/ 4454472 w 7036051"/>
              <a:gd name="connsiteY69" fmla="*/ 5391442 h 5492212"/>
              <a:gd name="connsiteX70" fmla="*/ 4317219 w 7036051"/>
              <a:gd name="connsiteY70" fmla="*/ 5411554 h 5492212"/>
              <a:gd name="connsiteX71" fmla="*/ 4298346 w 7036051"/>
              <a:gd name="connsiteY71" fmla="*/ 5416146 h 5492212"/>
              <a:gd name="connsiteX72" fmla="*/ 4298228 w 7036051"/>
              <a:gd name="connsiteY72" fmla="*/ 5417983 h 5492212"/>
              <a:gd name="connsiteX73" fmla="*/ 4295233 w 7036051"/>
              <a:gd name="connsiteY73" fmla="*/ 5418735 h 5492212"/>
              <a:gd name="connsiteX74" fmla="*/ 4292799 w 7036051"/>
              <a:gd name="connsiteY74" fmla="*/ 5417494 h 5492212"/>
              <a:gd name="connsiteX75" fmla="*/ 4289225 w 7036051"/>
              <a:gd name="connsiteY75" fmla="*/ 5418364 h 5492212"/>
              <a:gd name="connsiteX76" fmla="*/ 4279515 w 7036051"/>
              <a:gd name="connsiteY76" fmla="*/ 5420247 h 5492212"/>
              <a:gd name="connsiteX77" fmla="*/ 4275872 w 7036051"/>
              <a:gd name="connsiteY77" fmla="*/ 5423890 h 5492212"/>
              <a:gd name="connsiteX78" fmla="*/ 4227055 w 7036051"/>
              <a:gd name="connsiteY78" fmla="*/ 5427466 h 5492212"/>
              <a:gd name="connsiteX79" fmla="*/ 4213123 w 7036051"/>
              <a:gd name="connsiteY79" fmla="*/ 5433155 h 5492212"/>
              <a:gd name="connsiteX80" fmla="*/ 4175436 w 7036051"/>
              <a:gd name="connsiteY80" fmla="*/ 5434156 h 5492212"/>
              <a:gd name="connsiteX81" fmla="*/ 4132856 w 7036051"/>
              <a:gd name="connsiteY81" fmla="*/ 5439937 h 5492212"/>
              <a:gd name="connsiteX82" fmla="*/ 4102333 w 7036051"/>
              <a:gd name="connsiteY82" fmla="*/ 5447021 h 5492212"/>
              <a:gd name="connsiteX83" fmla="*/ 4022159 w 7036051"/>
              <a:gd name="connsiteY83" fmla="*/ 5449566 h 5492212"/>
              <a:gd name="connsiteX84" fmla="*/ 3888224 w 7036051"/>
              <a:gd name="connsiteY84" fmla="*/ 5447312 h 5492212"/>
              <a:gd name="connsiteX85" fmla="*/ 3860026 w 7036051"/>
              <a:gd name="connsiteY85" fmla="*/ 5448274 h 5492212"/>
              <a:gd name="connsiteX86" fmla="*/ 3832796 w 7036051"/>
              <a:gd name="connsiteY86" fmla="*/ 5461349 h 5492212"/>
              <a:gd name="connsiteX87" fmla="*/ 3817485 w 7036051"/>
              <a:gd name="connsiteY87" fmla="*/ 5462797 h 5492212"/>
              <a:gd name="connsiteX88" fmla="*/ 3813676 w 7036051"/>
              <a:gd name="connsiteY88" fmla="*/ 5464379 h 5492212"/>
              <a:gd name="connsiteX89" fmla="*/ 3791563 w 7036051"/>
              <a:gd name="connsiteY89" fmla="*/ 5472259 h 5492212"/>
              <a:gd name="connsiteX90" fmla="*/ 3737858 w 7036051"/>
              <a:gd name="connsiteY90" fmla="*/ 5459331 h 5492212"/>
              <a:gd name="connsiteX91" fmla="*/ 3697716 w 7036051"/>
              <a:gd name="connsiteY91" fmla="*/ 5455539 h 5492212"/>
              <a:gd name="connsiteX92" fmla="*/ 3694487 w 7036051"/>
              <a:gd name="connsiteY92" fmla="*/ 5457193 h 5492212"/>
              <a:gd name="connsiteX93" fmla="*/ 3691779 w 7036051"/>
              <a:gd name="connsiteY93" fmla="*/ 5461582 h 5492212"/>
              <a:gd name="connsiteX94" fmla="*/ 3684442 w 7036051"/>
              <a:gd name="connsiteY94" fmla="*/ 5463086 h 5492212"/>
              <a:gd name="connsiteX95" fmla="*/ 3677129 w 7036051"/>
              <a:gd name="connsiteY95" fmla="*/ 5467898 h 5492212"/>
              <a:gd name="connsiteX96" fmla="*/ 3438897 w 7036051"/>
              <a:gd name="connsiteY96" fmla="*/ 5462195 h 5492212"/>
              <a:gd name="connsiteX97" fmla="*/ 3389756 w 7036051"/>
              <a:gd name="connsiteY97" fmla="*/ 5444428 h 5492212"/>
              <a:gd name="connsiteX98" fmla="*/ 3316666 w 7036051"/>
              <a:gd name="connsiteY98" fmla="*/ 5450736 h 5492212"/>
              <a:gd name="connsiteX99" fmla="*/ 3271894 w 7036051"/>
              <a:gd name="connsiteY99" fmla="*/ 5445907 h 5492212"/>
              <a:gd name="connsiteX100" fmla="*/ 3265228 w 7036051"/>
              <a:gd name="connsiteY100" fmla="*/ 5450024 h 5492212"/>
              <a:gd name="connsiteX101" fmla="*/ 3204017 w 7036051"/>
              <a:gd name="connsiteY101" fmla="*/ 5424552 h 5492212"/>
              <a:gd name="connsiteX102" fmla="*/ 3112867 w 7036051"/>
              <a:gd name="connsiteY102" fmla="*/ 5425473 h 5492212"/>
              <a:gd name="connsiteX103" fmla="*/ 3043809 w 7036051"/>
              <a:gd name="connsiteY103" fmla="*/ 5432293 h 5492212"/>
              <a:gd name="connsiteX104" fmla="*/ 3005211 w 7036051"/>
              <a:gd name="connsiteY104" fmla="*/ 5433472 h 5492212"/>
              <a:gd name="connsiteX105" fmla="*/ 2976986 w 7036051"/>
              <a:gd name="connsiteY105" fmla="*/ 5437264 h 5492212"/>
              <a:gd name="connsiteX106" fmla="*/ 2905879 w 7036051"/>
              <a:gd name="connsiteY106" fmla="*/ 5431128 h 5492212"/>
              <a:gd name="connsiteX107" fmla="*/ 2788318 w 7036051"/>
              <a:gd name="connsiteY107" fmla="*/ 5414358 h 5492212"/>
              <a:gd name="connsiteX108" fmla="*/ 2653590 w 7036051"/>
              <a:gd name="connsiteY108" fmla="*/ 5410111 h 5492212"/>
              <a:gd name="connsiteX109" fmla="*/ 2598481 w 7036051"/>
              <a:gd name="connsiteY109" fmla="*/ 5412114 h 5492212"/>
              <a:gd name="connsiteX110" fmla="*/ 2333897 w 7036051"/>
              <a:gd name="connsiteY110" fmla="*/ 5408505 h 5492212"/>
              <a:gd name="connsiteX111" fmla="*/ 2271841 w 7036051"/>
              <a:gd name="connsiteY111" fmla="*/ 5396433 h 5492212"/>
              <a:gd name="connsiteX112" fmla="*/ 2143705 w 7036051"/>
              <a:gd name="connsiteY112" fmla="*/ 5345095 h 5492212"/>
              <a:gd name="connsiteX113" fmla="*/ 1986408 w 7036051"/>
              <a:gd name="connsiteY113" fmla="*/ 5335524 h 5492212"/>
              <a:gd name="connsiteX114" fmla="*/ 1975333 w 7036051"/>
              <a:gd name="connsiteY114" fmla="*/ 5325099 h 5492212"/>
              <a:gd name="connsiteX115" fmla="*/ 1972441 w 7036051"/>
              <a:gd name="connsiteY115" fmla="*/ 5323775 h 5492212"/>
              <a:gd name="connsiteX116" fmla="*/ 1971497 w 7036051"/>
              <a:gd name="connsiteY116" fmla="*/ 5324412 h 5492212"/>
              <a:gd name="connsiteX117" fmla="*/ 1956886 w 7036051"/>
              <a:gd name="connsiteY117" fmla="*/ 5327069 h 5492212"/>
              <a:gd name="connsiteX118" fmla="*/ 1924833 w 7036051"/>
              <a:gd name="connsiteY118" fmla="*/ 5344911 h 5492212"/>
              <a:gd name="connsiteX119" fmla="*/ 1885856 w 7036051"/>
              <a:gd name="connsiteY119" fmla="*/ 5367299 h 5492212"/>
              <a:gd name="connsiteX120" fmla="*/ 1855937 w 7036051"/>
              <a:gd name="connsiteY120" fmla="*/ 5372820 h 5492212"/>
              <a:gd name="connsiteX121" fmla="*/ 1784500 w 7036051"/>
              <a:gd name="connsiteY121" fmla="*/ 5395926 h 5492212"/>
              <a:gd name="connsiteX122" fmla="*/ 1737998 w 7036051"/>
              <a:gd name="connsiteY122" fmla="*/ 5407426 h 5492212"/>
              <a:gd name="connsiteX123" fmla="*/ 1736716 w 7036051"/>
              <a:gd name="connsiteY123" fmla="*/ 5407939 h 5492212"/>
              <a:gd name="connsiteX124" fmla="*/ 1726742 w 7036051"/>
              <a:gd name="connsiteY124" fmla="*/ 5405934 h 5492212"/>
              <a:gd name="connsiteX125" fmla="*/ 1726849 w 7036051"/>
              <a:gd name="connsiteY125" fmla="*/ 5401221 h 5492212"/>
              <a:gd name="connsiteX126" fmla="*/ 1718134 w 7036051"/>
              <a:gd name="connsiteY126" fmla="*/ 5398128 h 5492212"/>
              <a:gd name="connsiteX127" fmla="*/ 1701063 w 7036051"/>
              <a:gd name="connsiteY127" fmla="*/ 5400545 h 5492212"/>
              <a:gd name="connsiteX128" fmla="*/ 1694634 w 7036051"/>
              <a:gd name="connsiteY128" fmla="*/ 5398728 h 5492212"/>
              <a:gd name="connsiteX129" fmla="*/ 1692270 w 7036051"/>
              <a:gd name="connsiteY129" fmla="*/ 5399053 h 5492212"/>
              <a:gd name="connsiteX130" fmla="*/ 1686657 w 7036051"/>
              <a:gd name="connsiteY130" fmla="*/ 5399247 h 5492212"/>
              <a:gd name="connsiteX131" fmla="*/ 1687479 w 7036051"/>
              <a:gd name="connsiteY131" fmla="*/ 5402165 h 5492212"/>
              <a:gd name="connsiteX132" fmla="*/ 1680969 w 7036051"/>
              <a:gd name="connsiteY132" fmla="*/ 5407963 h 5492212"/>
              <a:gd name="connsiteX133" fmla="*/ 1648682 w 7036051"/>
              <a:gd name="connsiteY133" fmla="*/ 5407558 h 5492212"/>
              <a:gd name="connsiteX134" fmla="*/ 1646819 w 7036051"/>
              <a:gd name="connsiteY134" fmla="*/ 5404306 h 5492212"/>
              <a:gd name="connsiteX135" fmla="*/ 1642743 w 7036051"/>
              <a:gd name="connsiteY135" fmla="*/ 5403927 h 5492212"/>
              <a:gd name="connsiteX136" fmla="*/ 1639788 w 7036051"/>
              <a:gd name="connsiteY136" fmla="*/ 5407135 h 5492212"/>
              <a:gd name="connsiteX137" fmla="*/ 1585803 w 7036051"/>
              <a:gd name="connsiteY137" fmla="*/ 5416574 h 5492212"/>
              <a:gd name="connsiteX138" fmla="*/ 1513331 w 7036051"/>
              <a:gd name="connsiteY138" fmla="*/ 5423805 h 5492212"/>
              <a:gd name="connsiteX139" fmla="*/ 1460734 w 7036051"/>
              <a:gd name="connsiteY139" fmla="*/ 5411778 h 5492212"/>
              <a:gd name="connsiteX140" fmla="*/ 1456045 w 7036051"/>
              <a:gd name="connsiteY140" fmla="*/ 5414928 h 5492212"/>
              <a:gd name="connsiteX141" fmla="*/ 1419653 w 7036051"/>
              <a:gd name="connsiteY141" fmla="*/ 5415060 h 5492212"/>
              <a:gd name="connsiteX142" fmla="*/ 1292605 w 7036051"/>
              <a:gd name="connsiteY142" fmla="*/ 5394671 h 5492212"/>
              <a:gd name="connsiteX143" fmla="*/ 1221477 w 7036051"/>
              <a:gd name="connsiteY143" fmla="*/ 5395509 h 5492212"/>
              <a:gd name="connsiteX144" fmla="*/ 1196159 w 7036051"/>
              <a:gd name="connsiteY144" fmla="*/ 5399169 h 5492212"/>
              <a:gd name="connsiteX145" fmla="*/ 1153748 w 7036051"/>
              <a:gd name="connsiteY145" fmla="*/ 5405093 h 5492212"/>
              <a:gd name="connsiteX146" fmla="*/ 1121874 w 7036051"/>
              <a:gd name="connsiteY146" fmla="*/ 5417803 h 5492212"/>
              <a:gd name="connsiteX147" fmla="*/ 1086481 w 7036051"/>
              <a:gd name="connsiteY147" fmla="*/ 5419474 h 5492212"/>
              <a:gd name="connsiteX148" fmla="*/ 1078485 w 7036051"/>
              <a:gd name="connsiteY148" fmla="*/ 5409150 h 5492212"/>
              <a:gd name="connsiteX149" fmla="*/ 1040550 w 7036051"/>
              <a:gd name="connsiteY149" fmla="*/ 5414415 h 5492212"/>
              <a:gd name="connsiteX150" fmla="*/ 982981 w 7036051"/>
              <a:gd name="connsiteY150" fmla="*/ 5423575 h 5492212"/>
              <a:gd name="connsiteX151" fmla="*/ 949836 w 7036051"/>
              <a:gd name="connsiteY151" fmla="*/ 5426093 h 5492212"/>
              <a:gd name="connsiteX152" fmla="*/ 859237 w 7036051"/>
              <a:gd name="connsiteY152" fmla="*/ 5435973 h 5492212"/>
              <a:gd name="connsiteX153" fmla="*/ 768445 w 7036051"/>
              <a:gd name="connsiteY153" fmla="*/ 5448159 h 5492212"/>
              <a:gd name="connsiteX154" fmla="*/ 714393 w 7036051"/>
              <a:gd name="connsiteY154" fmla="*/ 5468302 h 5492212"/>
              <a:gd name="connsiteX155" fmla="*/ 639791 w 7036051"/>
              <a:gd name="connsiteY155" fmla="*/ 5476924 h 5492212"/>
              <a:gd name="connsiteX156" fmla="*/ 627266 w 7036051"/>
              <a:gd name="connsiteY156" fmla="*/ 5480260 h 5492212"/>
              <a:gd name="connsiteX157" fmla="*/ 609977 w 7036051"/>
              <a:gd name="connsiteY157" fmla="*/ 5478891 h 5492212"/>
              <a:gd name="connsiteX158" fmla="*/ 540688 w 7036051"/>
              <a:gd name="connsiteY158" fmla="*/ 5472807 h 5492212"/>
              <a:gd name="connsiteX159" fmla="*/ 486194 w 7036051"/>
              <a:gd name="connsiteY159" fmla="*/ 5462661 h 5492212"/>
              <a:gd name="connsiteX160" fmla="*/ 418164 w 7036051"/>
              <a:gd name="connsiteY160" fmla="*/ 5472485 h 5492212"/>
              <a:gd name="connsiteX161" fmla="*/ 376724 w 7036051"/>
              <a:gd name="connsiteY161" fmla="*/ 5470967 h 5492212"/>
              <a:gd name="connsiteX162" fmla="*/ 308908 w 7036051"/>
              <a:gd name="connsiteY162" fmla="*/ 5457025 h 5492212"/>
              <a:gd name="connsiteX163" fmla="*/ 219416 w 7036051"/>
              <a:gd name="connsiteY163" fmla="*/ 5463995 h 5492212"/>
              <a:gd name="connsiteX164" fmla="*/ 200977 w 7036051"/>
              <a:gd name="connsiteY164" fmla="*/ 5480608 h 5492212"/>
              <a:gd name="connsiteX165" fmla="*/ 176226 w 7036051"/>
              <a:gd name="connsiteY165" fmla="*/ 5491022 h 5492212"/>
              <a:gd name="connsiteX166" fmla="*/ 165702 w 7036051"/>
              <a:gd name="connsiteY166" fmla="*/ 5468604 h 5492212"/>
              <a:gd name="connsiteX167" fmla="*/ 88282 w 7036051"/>
              <a:gd name="connsiteY167" fmla="*/ 5453658 h 5492212"/>
              <a:gd name="connsiteX168" fmla="*/ 49602 w 7036051"/>
              <a:gd name="connsiteY168" fmla="*/ 5448762 h 5492212"/>
              <a:gd name="connsiteX169" fmla="*/ 22844 w 7036051"/>
              <a:gd name="connsiteY169" fmla="*/ 5450459 h 5492212"/>
              <a:gd name="connsiteX170" fmla="*/ 0 w 7036051"/>
              <a:gd name="connsiteY170" fmla="*/ 5447653 h 549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</a:cxnLst>
            <a:rect l="l" t="t" r="r" b="b"/>
            <a:pathLst>
              <a:path w="7036051" h="5492212">
                <a:moveTo>
                  <a:pt x="0" y="0"/>
                </a:moveTo>
                <a:lnTo>
                  <a:pt x="7036051" y="0"/>
                </a:lnTo>
                <a:lnTo>
                  <a:pt x="7036051" y="5163846"/>
                </a:lnTo>
                <a:lnTo>
                  <a:pt x="7012593" y="5176898"/>
                </a:lnTo>
                <a:cubicBezTo>
                  <a:pt x="7010768" y="5193373"/>
                  <a:pt x="6968133" y="5178026"/>
                  <a:pt x="6958601" y="5204359"/>
                </a:cubicBezTo>
                <a:cubicBezTo>
                  <a:pt x="6956255" y="5203750"/>
                  <a:pt x="6953771" y="5203373"/>
                  <a:pt x="6951226" y="5203241"/>
                </a:cubicBezTo>
                <a:cubicBezTo>
                  <a:pt x="6936441" y="5202478"/>
                  <a:pt x="6922846" y="5209982"/>
                  <a:pt x="6920864" y="5220003"/>
                </a:cubicBezTo>
                <a:cubicBezTo>
                  <a:pt x="6902003" y="5258795"/>
                  <a:pt x="6863469" y="5243876"/>
                  <a:pt x="6834841" y="5266115"/>
                </a:cubicBezTo>
                <a:cubicBezTo>
                  <a:pt x="6800315" y="5289373"/>
                  <a:pt x="6805780" y="5289922"/>
                  <a:pt x="6777937" y="5332502"/>
                </a:cubicBezTo>
                <a:cubicBezTo>
                  <a:pt x="6765321" y="5328518"/>
                  <a:pt x="6759096" y="5331534"/>
                  <a:pt x="6752874" y="5340428"/>
                </a:cubicBezTo>
                <a:cubicBezTo>
                  <a:pt x="6735526" y="5351218"/>
                  <a:pt x="6717730" y="5333264"/>
                  <a:pt x="6711115" y="5353924"/>
                </a:cubicBezTo>
                <a:cubicBezTo>
                  <a:pt x="6709352" y="5351156"/>
                  <a:pt x="6706090" y="5350761"/>
                  <a:pt x="6702149" y="5351500"/>
                </a:cubicBezTo>
                <a:lnTo>
                  <a:pt x="6698458" y="5352743"/>
                </a:lnTo>
                <a:lnTo>
                  <a:pt x="6698049" y="5352570"/>
                </a:lnTo>
                <a:lnTo>
                  <a:pt x="6697297" y="5353134"/>
                </a:lnTo>
                <a:lnTo>
                  <a:pt x="6689118" y="5355890"/>
                </a:lnTo>
                <a:cubicBezTo>
                  <a:pt x="6680171" y="5359440"/>
                  <a:pt x="6671805" y="5362584"/>
                  <a:pt x="6670605" y="5355427"/>
                </a:cubicBezTo>
                <a:cubicBezTo>
                  <a:pt x="6665330" y="5354991"/>
                  <a:pt x="6661976" y="5355734"/>
                  <a:pt x="6659606" y="5357084"/>
                </a:cubicBezTo>
                <a:cubicBezTo>
                  <a:pt x="6654864" y="5359782"/>
                  <a:pt x="6654050" y="5364908"/>
                  <a:pt x="6649636" y="5367869"/>
                </a:cubicBezTo>
                <a:lnTo>
                  <a:pt x="6642159" y="5369506"/>
                </a:lnTo>
                <a:lnTo>
                  <a:pt x="6640764" y="5370991"/>
                </a:lnTo>
                <a:lnTo>
                  <a:pt x="6636665" y="5374002"/>
                </a:lnTo>
                <a:lnTo>
                  <a:pt x="6641287" y="5376181"/>
                </a:lnTo>
                <a:cubicBezTo>
                  <a:pt x="6646080" y="5377976"/>
                  <a:pt x="6597903" y="5386514"/>
                  <a:pt x="6591018" y="5390981"/>
                </a:cubicBezTo>
                <a:lnTo>
                  <a:pt x="6548326" y="5403583"/>
                </a:lnTo>
                <a:lnTo>
                  <a:pt x="6472868" y="5394733"/>
                </a:lnTo>
                <a:cubicBezTo>
                  <a:pt x="6457699" y="5415896"/>
                  <a:pt x="6417760" y="5410703"/>
                  <a:pt x="6401194" y="5422870"/>
                </a:cubicBezTo>
                <a:lnTo>
                  <a:pt x="6381961" y="5422940"/>
                </a:lnTo>
                <a:lnTo>
                  <a:pt x="6363834" y="5417751"/>
                </a:lnTo>
                <a:lnTo>
                  <a:pt x="6363997" y="5415912"/>
                </a:lnTo>
                <a:cubicBezTo>
                  <a:pt x="6363602" y="5414702"/>
                  <a:pt x="6362617" y="5414594"/>
                  <a:pt x="6361124" y="5415066"/>
                </a:cubicBezTo>
                <a:lnTo>
                  <a:pt x="6358507" y="5416224"/>
                </a:lnTo>
                <a:lnTo>
                  <a:pt x="6355073" y="5415242"/>
                </a:lnTo>
                <a:lnTo>
                  <a:pt x="6345676" y="5413049"/>
                </a:lnTo>
                <a:lnTo>
                  <a:pt x="6342596" y="5409297"/>
                </a:lnTo>
                <a:cubicBezTo>
                  <a:pt x="6333502" y="5403420"/>
                  <a:pt x="6312379" y="5410664"/>
                  <a:pt x="6305742" y="5401622"/>
                </a:cubicBezTo>
                <a:lnTo>
                  <a:pt x="6294445" y="5404149"/>
                </a:lnTo>
                <a:lnTo>
                  <a:pt x="6281414" y="5398024"/>
                </a:lnTo>
                <a:cubicBezTo>
                  <a:pt x="6269392" y="5392983"/>
                  <a:pt x="6257013" y="5390092"/>
                  <a:pt x="6243972" y="5395807"/>
                </a:cubicBezTo>
                <a:cubicBezTo>
                  <a:pt x="6248312" y="5382942"/>
                  <a:pt x="6211634" y="5399629"/>
                  <a:pt x="6202379" y="5388661"/>
                </a:cubicBezTo>
                <a:cubicBezTo>
                  <a:pt x="6196568" y="5379556"/>
                  <a:pt x="6184084" y="5382499"/>
                  <a:pt x="6173010" y="5380606"/>
                </a:cubicBezTo>
                <a:cubicBezTo>
                  <a:pt x="6162384" y="5372079"/>
                  <a:pt x="6109972" y="5371285"/>
                  <a:pt x="6093421" y="5375473"/>
                </a:cubicBezTo>
                <a:cubicBezTo>
                  <a:pt x="6048943" y="5392971"/>
                  <a:pt x="5995413" y="5360396"/>
                  <a:pt x="5959474" y="5373386"/>
                </a:cubicBezTo>
                <a:cubicBezTo>
                  <a:pt x="5949048" y="5374123"/>
                  <a:pt x="5939860" y="5373301"/>
                  <a:pt x="5931492" y="5371513"/>
                </a:cubicBezTo>
                <a:lnTo>
                  <a:pt x="5909558" y="5364228"/>
                </a:lnTo>
                <a:lnTo>
                  <a:pt x="5906319" y="5357590"/>
                </a:lnTo>
                <a:lnTo>
                  <a:pt x="5891268" y="5355650"/>
                </a:lnTo>
                <a:lnTo>
                  <a:pt x="5887711" y="5353947"/>
                </a:lnTo>
                <a:cubicBezTo>
                  <a:pt x="5880924" y="5350671"/>
                  <a:pt x="5874113" y="5347614"/>
                  <a:pt x="5866852" y="5345374"/>
                </a:cubicBezTo>
                <a:cubicBezTo>
                  <a:pt x="5859911" y="5373405"/>
                  <a:pt x="5803959" y="5330929"/>
                  <a:pt x="5811310" y="5356530"/>
                </a:cubicBezTo>
                <a:cubicBezTo>
                  <a:pt x="5780489" y="5350949"/>
                  <a:pt x="5782784" y="5364359"/>
                  <a:pt x="5770689" y="5359014"/>
                </a:cubicBezTo>
                <a:lnTo>
                  <a:pt x="5767719" y="5357260"/>
                </a:lnTo>
                <a:lnTo>
                  <a:pt x="5765688" y="5352793"/>
                </a:lnTo>
                <a:lnTo>
                  <a:pt x="5758598" y="5351053"/>
                </a:lnTo>
                <a:lnTo>
                  <a:pt x="5752036" y="5346019"/>
                </a:lnTo>
                <a:cubicBezTo>
                  <a:pt x="5676031" y="5353035"/>
                  <a:pt x="5573285" y="5304575"/>
                  <a:pt x="5503590" y="5325537"/>
                </a:cubicBezTo>
                <a:lnTo>
                  <a:pt x="5389848" y="5351472"/>
                </a:lnTo>
                <a:cubicBezTo>
                  <a:pt x="5378275" y="5360535"/>
                  <a:pt x="5357949" y="5362044"/>
                  <a:pt x="5344450" y="5354840"/>
                </a:cubicBezTo>
                <a:cubicBezTo>
                  <a:pt x="5342129" y="5353601"/>
                  <a:pt x="5340101" y="5352144"/>
                  <a:pt x="5338428" y="5350516"/>
                </a:cubicBezTo>
                <a:cubicBezTo>
                  <a:pt x="5303858" y="5372450"/>
                  <a:pt x="5291134" y="5358414"/>
                  <a:pt x="5273489" y="5373945"/>
                </a:cubicBezTo>
                <a:cubicBezTo>
                  <a:pt x="5228455" y="5376430"/>
                  <a:pt x="5198895" y="5356533"/>
                  <a:pt x="5182701" y="5370075"/>
                </a:cubicBezTo>
                <a:cubicBezTo>
                  <a:pt x="5161004" y="5366959"/>
                  <a:pt x="5136154" y="5346791"/>
                  <a:pt x="5114856" y="5361037"/>
                </a:cubicBezTo>
                <a:cubicBezTo>
                  <a:pt x="5116518" y="5347803"/>
                  <a:pt x="5086668" y="5368445"/>
                  <a:pt x="5076532" y="5358612"/>
                </a:cubicBezTo>
                <a:cubicBezTo>
                  <a:pt x="5069788" y="5350240"/>
                  <a:pt x="5059157" y="5354551"/>
                  <a:pt x="5048954" y="5353915"/>
                </a:cubicBezTo>
                <a:cubicBezTo>
                  <a:pt x="5038015" y="5346654"/>
                  <a:pt x="4991132" y="5351733"/>
                  <a:pt x="4977087" y="5357736"/>
                </a:cubicBezTo>
                <a:cubicBezTo>
                  <a:pt x="4940420" y="5380054"/>
                  <a:pt x="4887089" y="5353763"/>
                  <a:pt x="4857261" y="5370659"/>
                </a:cubicBezTo>
                <a:cubicBezTo>
                  <a:pt x="4820568" y="5378246"/>
                  <a:pt x="4797284" y="5358899"/>
                  <a:pt x="4769845" y="5353264"/>
                </a:cubicBezTo>
                <a:cubicBezTo>
                  <a:pt x="4768462" y="5381819"/>
                  <a:pt x="4711275" y="5345988"/>
                  <a:pt x="4722220" y="5370534"/>
                </a:cubicBezTo>
                <a:cubicBezTo>
                  <a:pt x="4684293" y="5367762"/>
                  <a:pt x="4704662" y="5391854"/>
                  <a:pt x="4667552" y="5366753"/>
                </a:cubicBezTo>
                <a:cubicBezTo>
                  <a:pt x="4600967" y="5382212"/>
                  <a:pt x="4513038" y="5362869"/>
                  <a:pt x="4454472" y="5391442"/>
                </a:cubicBezTo>
                <a:lnTo>
                  <a:pt x="4317219" y="5411554"/>
                </a:lnTo>
                <a:lnTo>
                  <a:pt x="4298346" y="5416146"/>
                </a:lnTo>
                <a:cubicBezTo>
                  <a:pt x="4298306" y="5416758"/>
                  <a:pt x="4298267" y="5417371"/>
                  <a:pt x="4298228" y="5417983"/>
                </a:cubicBezTo>
                <a:cubicBezTo>
                  <a:pt x="4297649" y="5419178"/>
                  <a:pt x="4296651" y="5419253"/>
                  <a:pt x="4295233" y="5418735"/>
                </a:cubicBezTo>
                <a:lnTo>
                  <a:pt x="4292799" y="5417494"/>
                </a:lnTo>
                <a:lnTo>
                  <a:pt x="4289225" y="5418364"/>
                </a:lnTo>
                <a:lnTo>
                  <a:pt x="4279515" y="5420247"/>
                </a:lnTo>
                <a:lnTo>
                  <a:pt x="4275872" y="5423890"/>
                </a:lnTo>
                <a:lnTo>
                  <a:pt x="4227055" y="5427466"/>
                </a:lnTo>
                <a:lnTo>
                  <a:pt x="4213123" y="5433155"/>
                </a:lnTo>
                <a:cubicBezTo>
                  <a:pt x="4200364" y="5437794"/>
                  <a:pt x="4187574" y="5440279"/>
                  <a:pt x="4175436" y="5434156"/>
                </a:cubicBezTo>
                <a:cubicBezTo>
                  <a:pt x="4177805" y="5447129"/>
                  <a:pt x="4143760" y="5429295"/>
                  <a:pt x="4132856" y="5439937"/>
                </a:cubicBezTo>
                <a:cubicBezTo>
                  <a:pt x="4125673" y="5448831"/>
                  <a:pt x="4113669" y="5445492"/>
                  <a:pt x="4102333" y="5447021"/>
                </a:cubicBezTo>
                <a:cubicBezTo>
                  <a:pt x="4090434" y="5455185"/>
                  <a:pt x="4038031" y="5454280"/>
                  <a:pt x="4022159" y="5449566"/>
                </a:cubicBezTo>
                <a:cubicBezTo>
                  <a:pt x="3980455" y="5430671"/>
                  <a:pt x="3922096" y="5461433"/>
                  <a:pt x="3888224" y="5447312"/>
                </a:cubicBezTo>
                <a:cubicBezTo>
                  <a:pt x="3877937" y="5446239"/>
                  <a:pt x="3868647" y="5446763"/>
                  <a:pt x="3860026" y="5448274"/>
                </a:cubicBezTo>
                <a:lnTo>
                  <a:pt x="3832796" y="5461349"/>
                </a:lnTo>
                <a:lnTo>
                  <a:pt x="3817485" y="5462797"/>
                </a:lnTo>
                <a:lnTo>
                  <a:pt x="3813676" y="5464379"/>
                </a:lnTo>
                <a:cubicBezTo>
                  <a:pt x="3806407" y="5467429"/>
                  <a:pt x="3799147" y="5470257"/>
                  <a:pt x="3791563" y="5472259"/>
                </a:cubicBezTo>
                <a:cubicBezTo>
                  <a:pt x="3788910" y="5444072"/>
                  <a:pt x="3726624" y="5484631"/>
                  <a:pt x="3737858" y="5459331"/>
                </a:cubicBezTo>
                <a:cubicBezTo>
                  <a:pt x="3706262" y="5463900"/>
                  <a:pt x="3710598" y="5450598"/>
                  <a:pt x="3697716" y="5455539"/>
                </a:cubicBezTo>
                <a:lnTo>
                  <a:pt x="3694487" y="5457193"/>
                </a:lnTo>
                <a:lnTo>
                  <a:pt x="3691779" y="5461582"/>
                </a:lnTo>
                <a:lnTo>
                  <a:pt x="3684442" y="5463086"/>
                </a:lnTo>
                <a:lnTo>
                  <a:pt x="3677129" y="5467898"/>
                </a:lnTo>
                <a:cubicBezTo>
                  <a:pt x="3602381" y="5458439"/>
                  <a:pt x="3505226" y="5485361"/>
                  <a:pt x="3438897" y="5462195"/>
                </a:cubicBezTo>
                <a:lnTo>
                  <a:pt x="3389756" y="5444428"/>
                </a:lnTo>
                <a:cubicBezTo>
                  <a:pt x="3364455" y="5437704"/>
                  <a:pt x="3342081" y="5466704"/>
                  <a:pt x="3316666" y="5450736"/>
                </a:cubicBezTo>
                <a:cubicBezTo>
                  <a:pt x="3306503" y="5441319"/>
                  <a:pt x="3286457" y="5439158"/>
                  <a:pt x="3271894" y="5445907"/>
                </a:cubicBezTo>
                <a:cubicBezTo>
                  <a:pt x="3269388" y="5447068"/>
                  <a:pt x="3267143" y="5448455"/>
                  <a:pt x="3265228" y="5450024"/>
                </a:cubicBezTo>
                <a:cubicBezTo>
                  <a:pt x="3234084" y="5427025"/>
                  <a:pt x="3219254" y="5440615"/>
                  <a:pt x="3204017" y="5424552"/>
                </a:cubicBezTo>
                <a:cubicBezTo>
                  <a:pt x="3159473" y="5420614"/>
                  <a:pt x="3126956" y="5439505"/>
                  <a:pt x="3112867" y="5425473"/>
                </a:cubicBezTo>
                <a:cubicBezTo>
                  <a:pt x="3090747" y="5427880"/>
                  <a:pt x="3062886" y="5447193"/>
                  <a:pt x="3043809" y="5432293"/>
                </a:cubicBezTo>
                <a:cubicBezTo>
                  <a:pt x="3043452" y="5445549"/>
                  <a:pt x="3016821" y="5423991"/>
                  <a:pt x="3005211" y="5433472"/>
                </a:cubicBezTo>
                <a:cubicBezTo>
                  <a:pt x="2997207" y="5441605"/>
                  <a:pt x="2987260" y="5436961"/>
                  <a:pt x="2976986" y="5437264"/>
                </a:cubicBezTo>
                <a:cubicBezTo>
                  <a:pt x="2964968" y="5444153"/>
                  <a:pt x="2918975" y="5437570"/>
                  <a:pt x="2905879" y="5431128"/>
                </a:cubicBezTo>
                <a:cubicBezTo>
                  <a:pt x="2872703" y="5407678"/>
                  <a:pt x="2815496" y="5432178"/>
                  <a:pt x="2788318" y="5414358"/>
                </a:cubicBezTo>
                <a:cubicBezTo>
                  <a:pt x="2746271" y="5410854"/>
                  <a:pt x="2685231" y="5410484"/>
                  <a:pt x="2653590" y="5410111"/>
                </a:cubicBezTo>
                <a:cubicBezTo>
                  <a:pt x="2615334" y="5411650"/>
                  <a:pt x="2639324" y="5388277"/>
                  <a:pt x="2598481" y="5412114"/>
                </a:cubicBezTo>
                <a:cubicBezTo>
                  <a:pt x="2534415" y="5394537"/>
                  <a:pt x="2387966" y="5438902"/>
                  <a:pt x="2333897" y="5408505"/>
                </a:cubicBezTo>
                <a:cubicBezTo>
                  <a:pt x="2279458" y="5405891"/>
                  <a:pt x="2312839" y="5402348"/>
                  <a:pt x="2271841" y="5396433"/>
                </a:cubicBezTo>
                <a:cubicBezTo>
                  <a:pt x="2263465" y="5363868"/>
                  <a:pt x="2168184" y="5361433"/>
                  <a:pt x="2143705" y="5345095"/>
                </a:cubicBezTo>
                <a:cubicBezTo>
                  <a:pt x="2087043" y="5343333"/>
                  <a:pt x="2041689" y="5319742"/>
                  <a:pt x="1986408" y="5335524"/>
                </a:cubicBezTo>
                <a:cubicBezTo>
                  <a:pt x="1983594" y="5331315"/>
                  <a:pt x="1979798" y="5327915"/>
                  <a:pt x="1975333" y="5325099"/>
                </a:cubicBezTo>
                <a:lnTo>
                  <a:pt x="1972441" y="5323775"/>
                </a:lnTo>
                <a:lnTo>
                  <a:pt x="1971497" y="5324412"/>
                </a:lnTo>
                <a:cubicBezTo>
                  <a:pt x="1967825" y="5325937"/>
                  <a:pt x="1963255" y="5326871"/>
                  <a:pt x="1956886" y="5327069"/>
                </a:cubicBezTo>
                <a:cubicBezTo>
                  <a:pt x="1957692" y="5357103"/>
                  <a:pt x="1944755" y="5337483"/>
                  <a:pt x="1924833" y="5344911"/>
                </a:cubicBezTo>
                <a:cubicBezTo>
                  <a:pt x="1907350" y="5349449"/>
                  <a:pt x="1899872" y="5360515"/>
                  <a:pt x="1885856" y="5367299"/>
                </a:cubicBezTo>
                <a:cubicBezTo>
                  <a:pt x="1874373" y="5371950"/>
                  <a:pt x="1870677" y="5363227"/>
                  <a:pt x="1855937" y="5372820"/>
                </a:cubicBezTo>
                <a:cubicBezTo>
                  <a:pt x="1826799" y="5367486"/>
                  <a:pt x="1805938" y="5389998"/>
                  <a:pt x="1784500" y="5395926"/>
                </a:cubicBezTo>
                <a:cubicBezTo>
                  <a:pt x="1777473" y="5395836"/>
                  <a:pt x="1756895" y="5401012"/>
                  <a:pt x="1737998" y="5407426"/>
                </a:cubicBezTo>
                <a:lnTo>
                  <a:pt x="1736716" y="5407939"/>
                </a:lnTo>
                <a:lnTo>
                  <a:pt x="1726742" y="5405934"/>
                </a:lnTo>
                <a:cubicBezTo>
                  <a:pt x="1724249" y="5404894"/>
                  <a:pt x="1723700" y="5403454"/>
                  <a:pt x="1726849" y="5401221"/>
                </a:cubicBezTo>
                <a:cubicBezTo>
                  <a:pt x="1723886" y="5399045"/>
                  <a:pt x="1720993" y="5398236"/>
                  <a:pt x="1718134" y="5398128"/>
                </a:cubicBezTo>
                <a:cubicBezTo>
                  <a:pt x="1712416" y="5397910"/>
                  <a:pt x="1706830" y="5400494"/>
                  <a:pt x="1701063" y="5400545"/>
                </a:cubicBezTo>
                <a:lnTo>
                  <a:pt x="1694634" y="5398728"/>
                </a:lnTo>
                <a:lnTo>
                  <a:pt x="1692270" y="5399053"/>
                </a:lnTo>
                <a:lnTo>
                  <a:pt x="1686657" y="5399247"/>
                </a:lnTo>
                <a:lnTo>
                  <a:pt x="1687479" y="5402165"/>
                </a:lnTo>
                <a:cubicBezTo>
                  <a:pt x="1688791" y="5404927"/>
                  <a:pt x="1689812" y="5407972"/>
                  <a:pt x="1680969" y="5407963"/>
                </a:cubicBezTo>
                <a:cubicBezTo>
                  <a:pt x="1662599" y="5406532"/>
                  <a:pt x="1656841" y="5418932"/>
                  <a:pt x="1648682" y="5407558"/>
                </a:cubicBezTo>
                <a:lnTo>
                  <a:pt x="1646819" y="5404306"/>
                </a:lnTo>
                <a:lnTo>
                  <a:pt x="1642743" y="5403927"/>
                </a:lnTo>
                <a:cubicBezTo>
                  <a:pt x="1640569" y="5404120"/>
                  <a:pt x="1639361" y="5404983"/>
                  <a:pt x="1639788" y="5407135"/>
                </a:cubicBezTo>
                <a:cubicBezTo>
                  <a:pt x="1622347" y="5398881"/>
                  <a:pt x="1603063" y="5413406"/>
                  <a:pt x="1585803" y="5416574"/>
                </a:cubicBezTo>
                <a:cubicBezTo>
                  <a:pt x="1572467" y="5408520"/>
                  <a:pt x="1549407" y="5423110"/>
                  <a:pt x="1513331" y="5423805"/>
                </a:cubicBezTo>
                <a:cubicBezTo>
                  <a:pt x="1498774" y="5414520"/>
                  <a:pt x="1489007" y="5424393"/>
                  <a:pt x="1460734" y="5411778"/>
                </a:cubicBezTo>
                <a:cubicBezTo>
                  <a:pt x="1459446" y="5412932"/>
                  <a:pt x="1457867" y="5413992"/>
                  <a:pt x="1456045" y="5414928"/>
                </a:cubicBezTo>
                <a:cubicBezTo>
                  <a:pt x="1445460" y="5420354"/>
                  <a:pt x="1429166" y="5420415"/>
                  <a:pt x="1419653" y="5415060"/>
                </a:cubicBezTo>
                <a:cubicBezTo>
                  <a:pt x="1374353" y="5398095"/>
                  <a:pt x="1332064" y="5398411"/>
                  <a:pt x="1292605" y="5394671"/>
                </a:cubicBezTo>
                <a:cubicBezTo>
                  <a:pt x="1247867" y="5392301"/>
                  <a:pt x="1276603" y="5411730"/>
                  <a:pt x="1221477" y="5395509"/>
                </a:cubicBezTo>
                <a:cubicBezTo>
                  <a:pt x="1215107" y="5402140"/>
                  <a:pt x="1207983" y="5402421"/>
                  <a:pt x="1196159" y="5399169"/>
                </a:cubicBezTo>
                <a:cubicBezTo>
                  <a:pt x="1174396" y="5398516"/>
                  <a:pt x="1175280" y="5415282"/>
                  <a:pt x="1153748" y="5405093"/>
                </a:cubicBezTo>
                <a:cubicBezTo>
                  <a:pt x="1157267" y="5414115"/>
                  <a:pt x="1112247" y="5408398"/>
                  <a:pt x="1121874" y="5417803"/>
                </a:cubicBezTo>
                <a:cubicBezTo>
                  <a:pt x="1107293" y="5425943"/>
                  <a:pt x="1100911" y="5412406"/>
                  <a:pt x="1086481" y="5419474"/>
                </a:cubicBezTo>
                <a:cubicBezTo>
                  <a:pt x="1070504" y="5421068"/>
                  <a:pt x="1096054" y="5409890"/>
                  <a:pt x="1078485" y="5409150"/>
                </a:cubicBezTo>
                <a:cubicBezTo>
                  <a:pt x="1057107" y="5409880"/>
                  <a:pt x="1057916" y="5393370"/>
                  <a:pt x="1040550" y="5414415"/>
                </a:cubicBezTo>
                <a:cubicBezTo>
                  <a:pt x="1018445" y="5409298"/>
                  <a:pt x="1013694" y="5418764"/>
                  <a:pt x="982981" y="5423575"/>
                </a:cubicBezTo>
                <a:cubicBezTo>
                  <a:pt x="970423" y="5418342"/>
                  <a:pt x="960063" y="5420960"/>
                  <a:pt x="949836" y="5426093"/>
                </a:cubicBezTo>
                <a:cubicBezTo>
                  <a:pt x="920168" y="5424861"/>
                  <a:pt x="892764" y="5432710"/>
                  <a:pt x="859237" y="5435973"/>
                </a:cubicBezTo>
                <a:cubicBezTo>
                  <a:pt x="823344" y="5430160"/>
                  <a:pt x="804272" y="5444731"/>
                  <a:pt x="768445" y="5448159"/>
                </a:cubicBezTo>
                <a:cubicBezTo>
                  <a:pt x="733630" y="5434899"/>
                  <a:pt x="744432" y="5468566"/>
                  <a:pt x="714393" y="5468302"/>
                </a:cubicBezTo>
                <a:cubicBezTo>
                  <a:pt x="665910" y="5456640"/>
                  <a:pt x="715197" y="5479526"/>
                  <a:pt x="639791" y="5476924"/>
                </a:cubicBezTo>
                <a:cubicBezTo>
                  <a:pt x="635590" y="5474880"/>
                  <a:pt x="626375" y="5477333"/>
                  <a:pt x="627266" y="5480260"/>
                </a:cubicBezTo>
                <a:cubicBezTo>
                  <a:pt x="622501" y="5479477"/>
                  <a:pt x="611196" y="5474127"/>
                  <a:pt x="609977" y="5478891"/>
                </a:cubicBezTo>
                <a:cubicBezTo>
                  <a:pt x="585928" y="5480121"/>
                  <a:pt x="562064" y="5478026"/>
                  <a:pt x="540688" y="5472807"/>
                </a:cubicBezTo>
                <a:cubicBezTo>
                  <a:pt x="494260" y="5482226"/>
                  <a:pt x="519722" y="5459453"/>
                  <a:pt x="486194" y="5462661"/>
                </a:cubicBezTo>
                <a:cubicBezTo>
                  <a:pt x="459222" y="5472731"/>
                  <a:pt x="449283" y="5465413"/>
                  <a:pt x="418164" y="5472485"/>
                </a:cubicBezTo>
                <a:cubicBezTo>
                  <a:pt x="407504" y="5457469"/>
                  <a:pt x="388899" y="5474930"/>
                  <a:pt x="376724" y="5470967"/>
                </a:cubicBezTo>
                <a:cubicBezTo>
                  <a:pt x="357541" y="5489409"/>
                  <a:pt x="329120" y="5456071"/>
                  <a:pt x="308908" y="5457025"/>
                </a:cubicBezTo>
                <a:cubicBezTo>
                  <a:pt x="274916" y="5461376"/>
                  <a:pt x="238368" y="5480973"/>
                  <a:pt x="219416" y="5463995"/>
                </a:cubicBezTo>
                <a:cubicBezTo>
                  <a:pt x="217077" y="5471389"/>
                  <a:pt x="220429" y="5481203"/>
                  <a:pt x="200977" y="5480608"/>
                </a:cubicBezTo>
                <a:cubicBezTo>
                  <a:pt x="193315" y="5484612"/>
                  <a:pt x="192227" y="5495868"/>
                  <a:pt x="176226" y="5491022"/>
                </a:cubicBezTo>
                <a:cubicBezTo>
                  <a:pt x="195501" y="5480307"/>
                  <a:pt x="163065" y="5480325"/>
                  <a:pt x="165702" y="5468604"/>
                </a:cubicBezTo>
                <a:cubicBezTo>
                  <a:pt x="141228" y="5462364"/>
                  <a:pt x="86026" y="5474606"/>
                  <a:pt x="88282" y="5453658"/>
                </a:cubicBezTo>
                <a:cubicBezTo>
                  <a:pt x="80722" y="5441690"/>
                  <a:pt x="50300" y="5462007"/>
                  <a:pt x="49602" y="5448762"/>
                </a:cubicBezTo>
                <a:cubicBezTo>
                  <a:pt x="42967" y="5453333"/>
                  <a:pt x="33469" y="5452380"/>
                  <a:pt x="22844" y="5450459"/>
                </a:cubicBezTo>
                <a:lnTo>
                  <a:pt x="0" y="5447653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8538339-F240-269D-770C-554B08D1B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291" y="607522"/>
            <a:ext cx="5179667" cy="979563"/>
          </a:xfrm>
        </p:spPr>
        <p:txBody>
          <a:bodyPr>
            <a:normAutofit/>
          </a:bodyPr>
          <a:lstStyle/>
          <a:p>
            <a:pPr algn="ctr"/>
            <a:r>
              <a:rPr lang="it-IT" sz="3200" err="1">
                <a:latin typeface="Calibri"/>
                <a:ea typeface="+mj-lt"/>
                <a:cs typeface="+mj-lt"/>
              </a:rPr>
              <a:t>Conclusions</a:t>
            </a:r>
            <a:endParaRPr lang="it-IT" sz="3200">
              <a:latin typeface="Calibri"/>
              <a:ea typeface="+mj-lt"/>
              <a:cs typeface="+mj-lt"/>
            </a:endParaRPr>
          </a:p>
        </p:txBody>
      </p:sp>
      <p:sp>
        <p:nvSpPr>
          <p:cNvPr id="34" name="Rectangle 6">
            <a:extLst>
              <a:ext uri="{FF2B5EF4-FFF2-40B4-BE49-F238E27FC236}">
                <a16:creationId xmlns:a16="http://schemas.microsoft.com/office/drawing/2014/main" id="{F0C518C2-0AA4-470C-87B9-9CBF428FBA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05249" y="395108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CFCCE0-B662-D2A0-295D-DFA7915D7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64" y="1713993"/>
            <a:ext cx="7021478" cy="482790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just">
              <a:buNone/>
            </a:pPr>
            <a:r>
              <a:rPr lang="it-IT" sz="1800">
                <a:ea typeface="Calibri"/>
                <a:cs typeface="Calibri"/>
              </a:rPr>
              <a:t>The </a:t>
            </a:r>
            <a:r>
              <a:rPr lang="it-IT" sz="1800" b="1">
                <a:ea typeface="Calibri"/>
                <a:cs typeface="Calibri"/>
              </a:rPr>
              <a:t>best model</a:t>
            </a:r>
            <a:r>
              <a:rPr lang="it-IT" sz="1800">
                <a:ea typeface="Calibri"/>
                <a:cs typeface="Calibri"/>
              </a:rPr>
              <a:t>,</a:t>
            </a:r>
            <a:r>
              <a:rPr lang="it-IT" sz="1800" i="1">
                <a:ea typeface="Calibri"/>
                <a:cs typeface="Calibri"/>
              </a:rPr>
              <a:t> </a:t>
            </a:r>
            <a:r>
              <a:rPr lang="it-IT" sz="1800" i="1" err="1">
                <a:ea typeface="Calibri"/>
                <a:cs typeface="Calibri"/>
              </a:rPr>
              <a:t>according</a:t>
            </a:r>
            <a:r>
              <a:rPr lang="it-IT" sz="1800" i="1">
                <a:ea typeface="Calibri"/>
                <a:cs typeface="Calibri"/>
              </a:rPr>
              <a:t> to AIC and BIC</a:t>
            </a:r>
            <a:r>
              <a:rPr lang="it-IT" sz="1800">
                <a:ea typeface="Calibri"/>
                <a:cs typeface="Calibri"/>
              </a:rPr>
              <a:t>, </a:t>
            </a:r>
            <a:r>
              <a:rPr lang="it-IT" sz="1800" err="1">
                <a:ea typeface="Calibri"/>
                <a:cs typeface="Calibri"/>
              </a:rPr>
              <a:t>is</a:t>
            </a:r>
            <a:r>
              <a:rPr lang="it-IT" sz="1800">
                <a:ea typeface="Calibri"/>
                <a:cs typeface="Calibri"/>
              </a:rPr>
              <a:t> the </a:t>
            </a:r>
            <a:r>
              <a:rPr lang="it-IT" sz="1800" b="1">
                <a:ea typeface="Calibri"/>
                <a:cs typeface="Calibri"/>
              </a:rPr>
              <a:t>social </a:t>
            </a:r>
            <a:r>
              <a:rPr lang="it-IT" sz="1800" b="1" err="1">
                <a:ea typeface="Calibri"/>
                <a:cs typeface="Calibri"/>
              </a:rPr>
              <a:t>circuit</a:t>
            </a:r>
            <a:r>
              <a:rPr lang="it-IT" sz="1800" b="1">
                <a:ea typeface="Calibri"/>
                <a:cs typeface="Calibri"/>
              </a:rPr>
              <a:t> with </a:t>
            </a:r>
            <a:r>
              <a:rPr lang="it-IT" sz="1800" b="1" err="1">
                <a:ea typeface="Calibri"/>
                <a:cs typeface="Calibri"/>
              </a:rPr>
              <a:t>edges</a:t>
            </a:r>
            <a:r>
              <a:rPr lang="it-IT" sz="1800" b="1">
                <a:ea typeface="Calibri"/>
                <a:cs typeface="Calibri"/>
              </a:rPr>
              <a:t> and </a:t>
            </a:r>
            <a:r>
              <a:rPr lang="it-IT" sz="1800" b="1" err="1">
                <a:ea typeface="Calibri"/>
                <a:cs typeface="Calibri"/>
              </a:rPr>
              <a:t>alternating</a:t>
            </a:r>
            <a:r>
              <a:rPr lang="it-IT" sz="1800" b="1">
                <a:ea typeface="Calibri"/>
                <a:cs typeface="Calibri"/>
              </a:rPr>
              <a:t> k-2 </a:t>
            </a:r>
            <a:r>
              <a:rPr lang="it-IT" sz="1800" b="1" err="1">
                <a:ea typeface="Calibri"/>
                <a:cs typeface="Calibri"/>
              </a:rPr>
              <a:t>path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both</a:t>
            </a:r>
            <a:r>
              <a:rPr lang="it-IT" sz="1800">
                <a:ea typeface="Calibri"/>
                <a:cs typeface="Calibri"/>
              </a:rPr>
              <a:t> for Complete, Family and </a:t>
            </a:r>
            <a:r>
              <a:rPr lang="it-IT" sz="1800" err="1">
                <a:ea typeface="Calibri"/>
                <a:cs typeface="Calibri"/>
              </a:rPr>
              <a:t>Couples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graphs</a:t>
            </a:r>
            <a:r>
              <a:rPr lang="it-IT" sz="1800">
                <a:ea typeface="Calibri"/>
                <a:cs typeface="Calibri"/>
              </a:rPr>
              <a:t>, </a:t>
            </a:r>
            <a:r>
              <a:rPr lang="it-IT" sz="1800" err="1">
                <a:ea typeface="Calibri"/>
                <a:cs typeface="Calibri"/>
              </a:rPr>
              <a:t>but</a:t>
            </a:r>
            <a:r>
              <a:rPr lang="it-IT" sz="1800">
                <a:ea typeface="Calibri"/>
                <a:cs typeface="Calibri"/>
              </a:rPr>
              <a:t> from the </a:t>
            </a:r>
            <a:r>
              <a:rPr lang="it-IT" sz="1800" b="1" err="1">
                <a:ea typeface="Calibri"/>
                <a:cs typeface="Calibri"/>
              </a:rPr>
              <a:t>diagnostics</a:t>
            </a:r>
            <a:r>
              <a:rPr lang="it-IT" sz="1800" b="1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these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seems</a:t>
            </a:r>
            <a:r>
              <a:rPr lang="it-IT" sz="1800" b="1">
                <a:ea typeface="Calibri"/>
                <a:cs typeface="Calibri"/>
              </a:rPr>
              <a:t> </a:t>
            </a:r>
            <a:r>
              <a:rPr lang="it-IT" sz="1800" b="1" err="1">
                <a:ea typeface="Calibri"/>
                <a:cs typeface="Calibri"/>
              </a:rPr>
              <a:t>not</a:t>
            </a:r>
            <a:r>
              <a:rPr lang="it-IT" sz="1800" b="1">
                <a:ea typeface="Calibri"/>
                <a:cs typeface="Calibri"/>
              </a:rPr>
              <a:t> so appropriate.</a:t>
            </a:r>
            <a:endParaRPr lang="it-IT"/>
          </a:p>
          <a:p>
            <a:pPr marL="0" indent="0" algn="just">
              <a:buNone/>
            </a:pPr>
            <a:r>
              <a:rPr lang="it-IT" sz="1800">
                <a:ea typeface="Calibri"/>
                <a:cs typeface="Calibri"/>
              </a:rPr>
              <a:t>For the </a:t>
            </a:r>
            <a:r>
              <a:rPr lang="it-IT" sz="1800" b="1" err="1">
                <a:ea typeface="Calibri"/>
                <a:cs typeface="Calibri"/>
              </a:rPr>
              <a:t>Exes</a:t>
            </a:r>
            <a:r>
              <a:rPr lang="it-IT" sz="1800" b="1">
                <a:ea typeface="Calibri"/>
                <a:cs typeface="Calibri"/>
              </a:rPr>
              <a:t> </a:t>
            </a:r>
            <a:r>
              <a:rPr lang="it-IT" sz="1800" b="1" err="1">
                <a:ea typeface="Calibri"/>
                <a:cs typeface="Calibri"/>
              </a:rPr>
              <a:t>graph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we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selected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both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b="1">
                <a:ea typeface="Calibri"/>
                <a:cs typeface="Calibri"/>
              </a:rPr>
              <a:t>P1 and </a:t>
            </a:r>
            <a:r>
              <a:rPr lang="it-IT" sz="1800" b="1" err="1">
                <a:ea typeface="Calibri"/>
                <a:cs typeface="Calibri"/>
              </a:rPr>
              <a:t>nodal</a:t>
            </a:r>
            <a:r>
              <a:rPr lang="it-IT" sz="1800" b="1">
                <a:ea typeface="Calibri"/>
                <a:cs typeface="Calibri"/>
              </a:rPr>
              <a:t> </a:t>
            </a:r>
            <a:r>
              <a:rPr lang="it-IT" sz="1800" b="1" err="1">
                <a:ea typeface="Calibri"/>
                <a:cs typeface="Calibri"/>
              </a:rPr>
              <a:t>attributes</a:t>
            </a:r>
            <a:r>
              <a:rPr lang="it-IT" sz="1800" b="1">
                <a:ea typeface="Calibri"/>
                <a:cs typeface="Calibri"/>
              </a:rPr>
              <a:t> model</a:t>
            </a:r>
            <a:r>
              <a:rPr lang="it-IT" sz="1800">
                <a:ea typeface="Calibri"/>
                <a:cs typeface="Calibri"/>
              </a:rPr>
              <a:t> and from </a:t>
            </a:r>
            <a:r>
              <a:rPr lang="it-IT" sz="1800" err="1">
                <a:ea typeface="Calibri"/>
                <a:cs typeface="Calibri"/>
              </a:rPr>
              <a:t>diagnostics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seem</a:t>
            </a:r>
            <a:r>
              <a:rPr lang="it-IT" sz="1800">
                <a:ea typeface="Calibri"/>
                <a:cs typeface="Calibri"/>
              </a:rPr>
              <a:t> to work </a:t>
            </a:r>
            <a:r>
              <a:rPr lang="it-IT" sz="1800" err="1">
                <a:ea typeface="Calibri"/>
                <a:cs typeface="Calibri"/>
              </a:rPr>
              <a:t>better</a:t>
            </a:r>
            <a:r>
              <a:rPr lang="it-IT" sz="1800">
                <a:ea typeface="Calibri"/>
                <a:cs typeface="Calibri"/>
              </a:rPr>
              <a:t>.</a:t>
            </a:r>
          </a:p>
          <a:p>
            <a:pPr marL="0" indent="0" algn="just">
              <a:buNone/>
            </a:pPr>
            <a:r>
              <a:rPr lang="it-IT" sz="1800" b="1">
                <a:ea typeface="Calibri"/>
                <a:cs typeface="Calibri"/>
              </a:rPr>
              <a:t>Tera </a:t>
            </a:r>
            <a:r>
              <a:rPr lang="it-IT" sz="1800" err="1">
                <a:ea typeface="Calibri"/>
                <a:cs typeface="Calibri"/>
              </a:rPr>
              <a:t>is</a:t>
            </a:r>
            <a:r>
              <a:rPr lang="it-IT" sz="1800">
                <a:ea typeface="Calibri"/>
                <a:cs typeface="Calibri"/>
              </a:rPr>
              <a:t> the </a:t>
            </a:r>
            <a:r>
              <a:rPr lang="it-IT" sz="1800" b="1" err="1">
                <a:ea typeface="Calibri"/>
                <a:cs typeface="Calibri"/>
              </a:rPr>
              <a:t>most</a:t>
            </a:r>
            <a:r>
              <a:rPr lang="it-IT" sz="1800" b="1">
                <a:ea typeface="Calibri"/>
                <a:cs typeface="Calibri"/>
              </a:rPr>
              <a:t> </a:t>
            </a:r>
            <a:r>
              <a:rPr lang="it-IT" sz="1800" b="1" err="1">
                <a:ea typeface="Calibri"/>
                <a:cs typeface="Calibri"/>
              </a:rPr>
              <a:t>central</a:t>
            </a:r>
            <a:r>
              <a:rPr lang="it-IT" sz="1800" b="1">
                <a:ea typeface="Calibri"/>
                <a:cs typeface="Calibri"/>
              </a:rPr>
              <a:t> </a:t>
            </a:r>
            <a:r>
              <a:rPr lang="it-IT" sz="1800" b="1" err="1">
                <a:ea typeface="Calibri"/>
                <a:cs typeface="Calibri"/>
              </a:rPr>
              <a:t>node</a:t>
            </a:r>
            <a:r>
              <a:rPr lang="it-IT" sz="1800">
                <a:ea typeface="Calibri"/>
                <a:cs typeface="Calibri"/>
              </a:rPr>
              <a:t> </a:t>
            </a:r>
            <a:r>
              <a:rPr lang="it-IT" sz="1800" err="1">
                <a:ea typeface="Calibri"/>
                <a:cs typeface="Calibri"/>
              </a:rPr>
              <a:t>both</a:t>
            </a:r>
            <a:r>
              <a:rPr lang="it-IT" sz="1800">
                <a:ea typeface="Calibri"/>
                <a:cs typeface="Calibri"/>
              </a:rPr>
              <a:t> in </a:t>
            </a:r>
            <a:r>
              <a:rPr lang="it-IT" sz="1800" err="1">
                <a:ea typeface="Calibri"/>
                <a:cs typeface="Calibri"/>
              </a:rPr>
              <a:t>terms</a:t>
            </a:r>
            <a:r>
              <a:rPr lang="it-IT" sz="1800">
                <a:ea typeface="Calibri"/>
                <a:cs typeface="Calibri"/>
              </a:rPr>
              <a:t> of out-degree, </a:t>
            </a:r>
            <a:r>
              <a:rPr lang="it-IT" sz="1800" err="1">
                <a:ea typeface="Calibri"/>
                <a:cs typeface="Calibri"/>
              </a:rPr>
              <a:t>betwenness</a:t>
            </a:r>
            <a:r>
              <a:rPr lang="it-IT" sz="1800">
                <a:ea typeface="Calibri"/>
                <a:cs typeface="Calibri"/>
              </a:rPr>
              <a:t> and </a:t>
            </a:r>
            <a:r>
              <a:rPr lang="it-IT" sz="1800" err="1">
                <a:ea typeface="Calibri"/>
                <a:cs typeface="Calibri"/>
              </a:rPr>
              <a:t>eigenvector</a:t>
            </a:r>
            <a:r>
              <a:rPr lang="it-IT" sz="1800">
                <a:ea typeface="Calibri"/>
                <a:cs typeface="Calibri"/>
              </a:rPr>
              <a:t> </a:t>
            </a:r>
            <a:r>
              <a:rPr lang="it-IT" sz="1800" err="1">
                <a:ea typeface="Calibri"/>
                <a:cs typeface="Calibri"/>
              </a:rPr>
              <a:t>centrality</a:t>
            </a:r>
            <a:r>
              <a:rPr lang="it-IT" sz="1800">
                <a:ea typeface="Calibri"/>
                <a:cs typeface="Calibri"/>
              </a:rPr>
              <a:t> in </a:t>
            </a:r>
            <a:r>
              <a:rPr lang="it-IT" sz="1800" err="1">
                <a:ea typeface="Calibri"/>
                <a:cs typeface="Calibri"/>
              </a:rPr>
              <a:t>Exes</a:t>
            </a:r>
            <a:r>
              <a:rPr lang="it-IT" sz="1800">
                <a:ea typeface="Calibri"/>
                <a:cs typeface="Calibri"/>
              </a:rPr>
              <a:t> and Complete </a:t>
            </a:r>
            <a:r>
              <a:rPr lang="it-IT" sz="1800" err="1">
                <a:ea typeface="Calibri"/>
                <a:cs typeface="Calibri"/>
              </a:rPr>
              <a:t>graphs</a:t>
            </a:r>
            <a:r>
              <a:rPr lang="it-IT" sz="1800">
                <a:ea typeface="Calibri"/>
                <a:cs typeface="Calibri"/>
              </a:rPr>
              <a:t>.</a:t>
            </a:r>
          </a:p>
          <a:p>
            <a:pPr marL="0" indent="0" algn="just">
              <a:buNone/>
            </a:pPr>
            <a:r>
              <a:rPr lang="it-IT" sz="1800" b="1">
                <a:ea typeface="Calibri"/>
                <a:cs typeface="Calibri"/>
              </a:rPr>
              <a:t>Koko </a:t>
            </a:r>
            <a:r>
              <a:rPr lang="it-IT" sz="1800" err="1">
                <a:ea typeface="Calibri"/>
                <a:cs typeface="Calibri"/>
              </a:rPr>
              <a:t>has</a:t>
            </a:r>
            <a:r>
              <a:rPr lang="it-IT" sz="1800">
                <a:ea typeface="Calibri"/>
                <a:cs typeface="Calibri"/>
              </a:rPr>
              <a:t> the</a:t>
            </a:r>
            <a:r>
              <a:rPr lang="it-IT" sz="1800" b="1">
                <a:ea typeface="Calibri"/>
                <a:cs typeface="Calibri"/>
              </a:rPr>
              <a:t> </a:t>
            </a:r>
            <a:r>
              <a:rPr lang="it-IT" sz="1800" b="1" err="1">
                <a:ea typeface="Calibri"/>
                <a:cs typeface="Calibri"/>
              </a:rPr>
              <a:t>highest</a:t>
            </a:r>
            <a:r>
              <a:rPr lang="it-IT" sz="1800" b="1">
                <a:ea typeface="Calibri"/>
                <a:cs typeface="Calibri"/>
              </a:rPr>
              <a:t> in-degree and </a:t>
            </a:r>
            <a:r>
              <a:rPr lang="it-IT" sz="1800" b="1" err="1">
                <a:ea typeface="Calibri"/>
                <a:cs typeface="Calibri"/>
              </a:rPr>
              <a:t>eigenvector</a:t>
            </a:r>
            <a:r>
              <a:rPr lang="it-IT" sz="1800" b="1">
                <a:ea typeface="Calibri"/>
                <a:cs typeface="Calibri"/>
              </a:rPr>
              <a:t> </a:t>
            </a:r>
            <a:r>
              <a:rPr lang="it-IT" sz="1800" b="1" err="1">
                <a:ea typeface="Calibri"/>
                <a:cs typeface="Calibri"/>
              </a:rPr>
              <a:t>centrality</a:t>
            </a:r>
            <a:r>
              <a:rPr lang="it-IT" sz="1800">
                <a:ea typeface="Calibri"/>
                <a:cs typeface="Calibri"/>
              </a:rPr>
              <a:t> in </a:t>
            </a:r>
            <a:r>
              <a:rPr lang="it-IT" sz="1800" b="1">
                <a:ea typeface="Calibri"/>
                <a:cs typeface="Calibri"/>
              </a:rPr>
              <a:t>Family </a:t>
            </a:r>
            <a:r>
              <a:rPr lang="it-IT" sz="1800" err="1">
                <a:ea typeface="Calibri"/>
                <a:cs typeface="Calibri"/>
              </a:rPr>
              <a:t>graph</a:t>
            </a:r>
            <a:r>
              <a:rPr lang="it-IT" sz="1800">
                <a:ea typeface="Calibri"/>
                <a:cs typeface="Calibri"/>
              </a:rPr>
              <a:t> and the </a:t>
            </a:r>
            <a:r>
              <a:rPr lang="it-IT" sz="1800" b="1">
                <a:ea typeface="Calibri"/>
                <a:cs typeface="Calibri"/>
              </a:rPr>
              <a:t>maximum </a:t>
            </a:r>
            <a:r>
              <a:rPr lang="it-IT" sz="1800" b="1" err="1">
                <a:ea typeface="Calibri"/>
                <a:cs typeface="Calibri"/>
              </a:rPr>
              <a:t>value</a:t>
            </a:r>
            <a:r>
              <a:rPr lang="it-IT" sz="1800" b="1">
                <a:ea typeface="Calibri"/>
                <a:cs typeface="Calibri"/>
              </a:rPr>
              <a:t> of out-degree</a:t>
            </a:r>
            <a:r>
              <a:rPr lang="it-IT" sz="1800">
                <a:ea typeface="Calibri"/>
                <a:cs typeface="Calibri"/>
              </a:rPr>
              <a:t> in the </a:t>
            </a:r>
            <a:r>
              <a:rPr lang="it-IT" sz="1800" b="1">
                <a:ea typeface="Calibri"/>
                <a:cs typeface="Calibri"/>
              </a:rPr>
              <a:t>Complete </a:t>
            </a:r>
            <a:r>
              <a:rPr lang="it-IT" sz="1800" err="1">
                <a:ea typeface="Calibri"/>
                <a:cs typeface="Calibri"/>
              </a:rPr>
              <a:t>graph</a:t>
            </a:r>
            <a:endParaRPr lang="it-IT" sz="1800">
              <a:ea typeface="Calibri"/>
              <a:cs typeface="Calibri"/>
            </a:endParaRPr>
          </a:p>
          <a:p>
            <a:pPr marL="0" indent="0" algn="just">
              <a:buNone/>
            </a:pPr>
            <a:r>
              <a:rPr lang="it-IT" sz="1800" err="1">
                <a:ea typeface="+mn-lt"/>
                <a:cs typeface="+mn-lt"/>
              </a:rPr>
              <a:t>It</a:t>
            </a:r>
            <a:r>
              <a:rPr lang="it-IT" sz="1800">
                <a:ea typeface="+mn-lt"/>
                <a:cs typeface="+mn-lt"/>
              </a:rPr>
              <a:t> can be </a:t>
            </a:r>
            <a:r>
              <a:rPr lang="it-IT" sz="1800" err="1">
                <a:ea typeface="+mn-lt"/>
                <a:cs typeface="+mn-lt"/>
              </a:rPr>
              <a:t>seen</a:t>
            </a:r>
            <a:r>
              <a:rPr lang="it-IT" sz="1800">
                <a:ea typeface="+mn-lt"/>
                <a:cs typeface="+mn-lt"/>
              </a:rPr>
              <a:t>, from the </a:t>
            </a:r>
            <a:r>
              <a:rPr lang="it-IT" sz="1800" b="1">
                <a:ea typeface="+mn-lt"/>
                <a:cs typeface="+mn-lt"/>
              </a:rPr>
              <a:t>metadata</a:t>
            </a:r>
            <a:r>
              <a:rPr lang="it-IT" sz="1800">
                <a:ea typeface="+mn-lt"/>
                <a:cs typeface="+mn-lt"/>
              </a:rPr>
              <a:t>, the </a:t>
            </a:r>
            <a:r>
              <a:rPr lang="it-IT" sz="1800" err="1">
                <a:ea typeface="+mn-lt"/>
                <a:cs typeface="+mn-lt"/>
              </a:rPr>
              <a:t>most</a:t>
            </a:r>
            <a:r>
              <a:rPr lang="it-IT" sz="1800">
                <a:ea typeface="+mn-lt"/>
                <a:cs typeface="+mn-lt"/>
              </a:rPr>
              <a:t> </a:t>
            </a:r>
            <a:r>
              <a:rPr lang="it-IT" sz="1800" err="1">
                <a:ea typeface="+mn-lt"/>
                <a:cs typeface="+mn-lt"/>
              </a:rPr>
              <a:t>active</a:t>
            </a:r>
            <a:r>
              <a:rPr lang="it-IT" sz="1800">
                <a:ea typeface="+mn-lt"/>
                <a:cs typeface="+mn-lt"/>
              </a:rPr>
              <a:t> and </a:t>
            </a:r>
            <a:r>
              <a:rPr lang="it-IT" sz="1800" i="1">
                <a:ea typeface="+mn-lt"/>
                <a:cs typeface="+mn-lt"/>
              </a:rPr>
              <a:t>"</a:t>
            </a:r>
            <a:r>
              <a:rPr lang="it-IT" sz="1800" i="1" err="1">
                <a:ea typeface="+mn-lt"/>
                <a:cs typeface="+mn-lt"/>
              </a:rPr>
              <a:t>devilish</a:t>
            </a:r>
            <a:r>
              <a:rPr lang="it-IT" sz="1800" i="1">
                <a:ea typeface="+mn-lt"/>
                <a:cs typeface="+mn-lt"/>
              </a:rPr>
              <a:t>"</a:t>
            </a:r>
            <a:r>
              <a:rPr lang="it-IT" sz="1800">
                <a:ea typeface="+mn-lt"/>
                <a:cs typeface="+mn-lt"/>
              </a:rPr>
              <a:t> </a:t>
            </a:r>
            <a:r>
              <a:rPr lang="it-IT" sz="1800" err="1">
                <a:ea typeface="+mn-lt"/>
                <a:cs typeface="+mn-lt"/>
              </a:rPr>
              <a:t>penguins</a:t>
            </a:r>
            <a:r>
              <a:rPr lang="it-IT" sz="1800">
                <a:ea typeface="+mn-lt"/>
                <a:cs typeface="+mn-lt"/>
              </a:rPr>
              <a:t> are </a:t>
            </a:r>
            <a:r>
              <a:rPr lang="it-IT" sz="1800" err="1">
                <a:ea typeface="+mn-lt"/>
                <a:cs typeface="+mn-lt"/>
              </a:rPr>
              <a:t>those</a:t>
            </a:r>
            <a:r>
              <a:rPr lang="it-IT" sz="1800">
                <a:ea typeface="+mn-lt"/>
                <a:cs typeface="+mn-lt"/>
              </a:rPr>
              <a:t> with more </a:t>
            </a:r>
            <a:r>
              <a:rPr lang="it-IT" sz="1800" err="1">
                <a:ea typeface="+mn-lt"/>
                <a:cs typeface="+mn-lt"/>
              </a:rPr>
              <a:t>relationships</a:t>
            </a:r>
            <a:r>
              <a:rPr lang="it-IT" sz="1800">
                <a:ea typeface="+mn-lt"/>
                <a:cs typeface="+mn-lt"/>
              </a:rPr>
              <a:t>, </a:t>
            </a:r>
            <a:r>
              <a:rPr lang="it-IT" sz="1800" err="1">
                <a:ea typeface="+mn-lt"/>
                <a:cs typeface="+mn-lt"/>
              </a:rPr>
              <a:t>as</a:t>
            </a:r>
            <a:r>
              <a:rPr lang="it-IT" sz="1800">
                <a:ea typeface="+mn-lt"/>
                <a:cs typeface="+mn-lt"/>
              </a:rPr>
              <a:t> </a:t>
            </a:r>
            <a:r>
              <a:rPr lang="it-IT" sz="1800" err="1">
                <a:ea typeface="+mn-lt"/>
                <a:cs typeface="+mn-lt"/>
              </a:rPr>
              <a:t>it</a:t>
            </a:r>
            <a:r>
              <a:rPr lang="it-IT" sz="1800">
                <a:ea typeface="+mn-lt"/>
                <a:cs typeface="+mn-lt"/>
              </a:rPr>
              <a:t> </a:t>
            </a:r>
            <a:r>
              <a:rPr lang="it-IT" sz="1800" err="1">
                <a:ea typeface="+mn-lt"/>
                <a:cs typeface="+mn-lt"/>
              </a:rPr>
              <a:t>is</a:t>
            </a:r>
            <a:r>
              <a:rPr lang="it-IT" sz="1800">
                <a:ea typeface="+mn-lt"/>
                <a:cs typeface="+mn-lt"/>
              </a:rPr>
              <a:t> </a:t>
            </a:r>
            <a:r>
              <a:rPr lang="it-IT" sz="1800" err="1">
                <a:ea typeface="+mn-lt"/>
                <a:cs typeface="+mn-lt"/>
              </a:rPr>
              <a:t>reasonable</a:t>
            </a:r>
            <a:r>
              <a:rPr lang="it-IT" sz="1800">
                <a:ea typeface="+mn-lt"/>
                <a:cs typeface="+mn-lt"/>
              </a:rPr>
              <a:t>.</a:t>
            </a:r>
            <a:endParaRPr lang="it-IT" sz="1800">
              <a:ea typeface="Calibri"/>
              <a:cs typeface="Calibri"/>
            </a:endParaRPr>
          </a:p>
          <a:p>
            <a:pPr marL="0" indent="0" algn="just">
              <a:buNone/>
            </a:pPr>
            <a:endParaRPr lang="it-IT" sz="1800">
              <a:ea typeface="Calibri"/>
              <a:cs typeface="Calibri"/>
            </a:endParaRPr>
          </a:p>
          <a:p>
            <a:pPr marL="0" indent="0" algn="just">
              <a:buNone/>
            </a:pPr>
            <a:endParaRPr lang="it-IT" sz="18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1093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diagramma, mappa&#10;&#10;Descrizione generata automaticamente">
            <a:extLst>
              <a:ext uri="{FF2B5EF4-FFF2-40B4-BE49-F238E27FC236}">
                <a16:creationId xmlns:a16="http://schemas.microsoft.com/office/drawing/2014/main" id="{57D4DDDB-086A-40AF-253C-D87479937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5218" y="-2425997"/>
            <a:ext cx="10624012" cy="8994697"/>
          </a:xfrm>
          <a:prstGeom prst="rect">
            <a:avLst/>
          </a:prstGeom>
          <a:ln>
            <a:noFill/>
          </a:ln>
        </p:spPr>
      </p:pic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ccia in su 6">
            <a:extLst>
              <a:ext uri="{FF2B5EF4-FFF2-40B4-BE49-F238E27FC236}">
                <a16:creationId xmlns:a16="http://schemas.microsoft.com/office/drawing/2014/main" id="{A502B4EF-B1DA-0071-2B69-A68543D75219}"/>
              </a:ext>
            </a:extLst>
          </p:cNvPr>
          <p:cNvSpPr/>
          <p:nvPr/>
        </p:nvSpPr>
        <p:spPr>
          <a:xfrm rot="5400000">
            <a:off x="5986052" y="2993909"/>
            <a:ext cx="4614930" cy="654677"/>
          </a:xfrm>
          <a:prstGeom prst="upArrow">
            <a:avLst/>
          </a:prstGeom>
          <a:solidFill>
            <a:srgbClr val="0070C0">
              <a:alpha val="56000"/>
            </a:srgbClr>
          </a:solidFill>
          <a:ln>
            <a:solidFill>
              <a:srgbClr val="172C51">
                <a:alpha val="61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4" descr="Immagine che contiene diagramma, mappa&#10;&#10;Descrizione generata automaticamente">
            <a:extLst>
              <a:ext uri="{FF2B5EF4-FFF2-40B4-BE49-F238E27FC236}">
                <a16:creationId xmlns:a16="http://schemas.microsoft.com/office/drawing/2014/main" id="{CC84467D-BEC3-52D5-AF20-87854251CF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11" t="52569" r="21132" b="24970"/>
          <a:stretch/>
        </p:blipFill>
        <p:spPr>
          <a:xfrm>
            <a:off x="4346081" y="999783"/>
            <a:ext cx="3948860" cy="4671215"/>
          </a:xfrm>
          <a:prstGeom prst="rect">
            <a:avLst/>
          </a:prstGeom>
          <a:ln w="28575">
            <a:solidFill>
              <a:srgbClr val="4472C4"/>
            </a:solidFill>
          </a:ln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32F35B3-3DFE-DB51-8B07-8C80F98C3BB8}"/>
              </a:ext>
            </a:extLst>
          </p:cNvPr>
          <p:cNvCxnSpPr>
            <a:cxnSpLocks/>
          </p:cNvCxnSpPr>
          <p:nvPr/>
        </p:nvCxnSpPr>
        <p:spPr>
          <a:xfrm flipH="1">
            <a:off x="8281115" y="4656784"/>
            <a:ext cx="673995" cy="1032458"/>
          </a:xfrm>
          <a:prstGeom prst="straightConnector1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429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3" descr="Immagine che contiene testo, aria aperta&#10;&#10;Descrizione generata automaticamente">
            <a:extLst>
              <a:ext uri="{FF2B5EF4-FFF2-40B4-BE49-F238E27FC236}">
                <a16:creationId xmlns:a16="http://schemas.microsoft.com/office/drawing/2014/main" id="{DD081D9A-AE48-7B73-7BF2-B1EA7F5E3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59" b="9755"/>
          <a:stretch/>
        </p:blipFill>
        <p:spPr>
          <a:xfrm>
            <a:off x="-1318827" y="-67103"/>
            <a:ext cx="13520594" cy="6993488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8D7EA3-0E9B-706B-3424-35E5693A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046" y="3546949"/>
            <a:ext cx="6930048" cy="8555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i="1">
                <a:solidFill>
                  <a:schemeClr val="accent2">
                    <a:lumMod val="20000"/>
                    <a:lumOff val="80000"/>
                  </a:schemeClr>
                </a:solidFill>
              </a:rPr>
              <a:t>Thanks for the attention</a:t>
            </a:r>
            <a:endParaRPr 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355" y="172704"/>
            <a:ext cx="2754585" cy="275458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5E0BF71-78CD-4FD9-BB54-48CD141589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355" y="172704"/>
            <a:ext cx="2754585" cy="2754585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9001" y="97414"/>
            <a:ext cx="2754585" cy="275458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8" descr="Immagine che contiene testo, persona, folla&#10;&#10;Descrizione generata automaticamente">
            <a:extLst>
              <a:ext uri="{FF2B5EF4-FFF2-40B4-BE49-F238E27FC236}">
                <a16:creationId xmlns:a16="http://schemas.microsoft.com/office/drawing/2014/main" id="{F6CBFC65-B926-0814-EFA1-8E40BF47A3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247" r="-1" b="30502"/>
          <a:stretch/>
        </p:blipFill>
        <p:spPr>
          <a:xfrm>
            <a:off x="4389735" y="175465"/>
            <a:ext cx="2659352" cy="26300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5376B64-7D0F-4553-BC39-AD8889787C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94898" y="2169581"/>
            <a:ext cx="2504136" cy="2529364"/>
          </a:xfrm>
          <a:custGeom>
            <a:avLst/>
            <a:gdLst>
              <a:gd name="connsiteX0" fmla="*/ 1289342 w 2504136"/>
              <a:gd name="connsiteY0" fmla="*/ 0 h 2529364"/>
              <a:gd name="connsiteX1" fmla="*/ 2477361 w 2504136"/>
              <a:gd name="connsiteY1" fmla="*/ 772411 h 2529364"/>
              <a:gd name="connsiteX2" fmla="*/ 2504136 w 2504136"/>
              <a:gd name="connsiteY2" fmla="*/ 844166 h 2529364"/>
              <a:gd name="connsiteX3" fmla="*/ 2504136 w 2504136"/>
              <a:gd name="connsiteY3" fmla="*/ 1685198 h 2529364"/>
              <a:gd name="connsiteX4" fmla="*/ 2477361 w 2504136"/>
              <a:gd name="connsiteY4" fmla="*/ 1756954 h 2529364"/>
              <a:gd name="connsiteX5" fmla="*/ 1289342 w 2504136"/>
              <a:gd name="connsiteY5" fmla="*/ 2529364 h 2529364"/>
              <a:gd name="connsiteX6" fmla="*/ 0 w 2504136"/>
              <a:gd name="connsiteY6" fmla="*/ 1264682 h 2529364"/>
              <a:gd name="connsiteX7" fmla="*/ 1289342 w 2504136"/>
              <a:gd name="connsiteY7" fmla="*/ 0 h 252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136" h="2529364">
                <a:moveTo>
                  <a:pt x="1289342" y="0"/>
                </a:moveTo>
                <a:cubicBezTo>
                  <a:pt x="1823405" y="0"/>
                  <a:pt x="2281628" y="318497"/>
                  <a:pt x="2477361" y="772411"/>
                </a:cubicBezTo>
                <a:lnTo>
                  <a:pt x="2504136" y="844166"/>
                </a:lnTo>
                <a:lnTo>
                  <a:pt x="2504136" y="1685198"/>
                </a:lnTo>
                <a:lnTo>
                  <a:pt x="2477361" y="1756954"/>
                </a:lnTo>
                <a:cubicBezTo>
                  <a:pt x="2281628" y="2210867"/>
                  <a:pt x="1823405" y="2529364"/>
                  <a:pt x="1289342" y="2529364"/>
                </a:cubicBezTo>
                <a:cubicBezTo>
                  <a:pt x="577258" y="2529364"/>
                  <a:pt x="0" y="1963147"/>
                  <a:pt x="0" y="1264682"/>
                </a:cubicBezTo>
                <a:cubicBezTo>
                  <a:pt x="0" y="566217"/>
                  <a:pt x="577258" y="0"/>
                  <a:pt x="1289342" y="0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64CC68E-3C7E-41A2-9943-3BF895614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94898" y="2169581"/>
            <a:ext cx="2504136" cy="2529364"/>
          </a:xfrm>
          <a:custGeom>
            <a:avLst/>
            <a:gdLst>
              <a:gd name="connsiteX0" fmla="*/ 1289342 w 2504136"/>
              <a:gd name="connsiteY0" fmla="*/ 0 h 2529364"/>
              <a:gd name="connsiteX1" fmla="*/ 2477361 w 2504136"/>
              <a:gd name="connsiteY1" fmla="*/ 772411 h 2529364"/>
              <a:gd name="connsiteX2" fmla="*/ 2504136 w 2504136"/>
              <a:gd name="connsiteY2" fmla="*/ 844166 h 2529364"/>
              <a:gd name="connsiteX3" fmla="*/ 2504136 w 2504136"/>
              <a:gd name="connsiteY3" fmla="*/ 1685198 h 2529364"/>
              <a:gd name="connsiteX4" fmla="*/ 2477361 w 2504136"/>
              <a:gd name="connsiteY4" fmla="*/ 1756954 h 2529364"/>
              <a:gd name="connsiteX5" fmla="*/ 1289342 w 2504136"/>
              <a:gd name="connsiteY5" fmla="*/ 2529364 h 2529364"/>
              <a:gd name="connsiteX6" fmla="*/ 0 w 2504136"/>
              <a:gd name="connsiteY6" fmla="*/ 1264682 h 2529364"/>
              <a:gd name="connsiteX7" fmla="*/ 1289342 w 2504136"/>
              <a:gd name="connsiteY7" fmla="*/ 0 h 252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136" h="2529364">
                <a:moveTo>
                  <a:pt x="1289342" y="0"/>
                </a:moveTo>
                <a:cubicBezTo>
                  <a:pt x="1823405" y="0"/>
                  <a:pt x="2281628" y="318497"/>
                  <a:pt x="2477361" y="772411"/>
                </a:cubicBezTo>
                <a:lnTo>
                  <a:pt x="2504136" y="844166"/>
                </a:lnTo>
                <a:lnTo>
                  <a:pt x="2504136" y="1685198"/>
                </a:lnTo>
                <a:lnTo>
                  <a:pt x="2477361" y="1756954"/>
                </a:lnTo>
                <a:cubicBezTo>
                  <a:pt x="2281628" y="2210867"/>
                  <a:pt x="1823405" y="2529364"/>
                  <a:pt x="1289342" y="2529364"/>
                </a:cubicBezTo>
                <a:cubicBezTo>
                  <a:pt x="577258" y="2529364"/>
                  <a:pt x="0" y="1963147"/>
                  <a:pt x="0" y="1264682"/>
                </a:cubicBezTo>
                <a:cubicBezTo>
                  <a:pt x="0" y="566217"/>
                  <a:pt x="577258" y="0"/>
                  <a:pt x="1289342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A8F4EF6-63F4-4276-92EC-A84D38D15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1905" y="2095246"/>
            <a:ext cx="2578683" cy="252936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270DD9C-2075-4DC8-A1F6-37941B500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9127" y="-20472"/>
            <a:ext cx="2578684" cy="2431322"/>
          </a:xfrm>
          <a:custGeom>
            <a:avLst/>
            <a:gdLst>
              <a:gd name="connsiteX0" fmla="*/ 691905 w 2578684"/>
              <a:gd name="connsiteY0" fmla="*/ 0 h 2431322"/>
              <a:gd name="connsiteX1" fmla="*/ 1886779 w 2578684"/>
              <a:gd name="connsiteY1" fmla="*/ 0 h 2431322"/>
              <a:gd name="connsiteX2" fmla="*/ 1903919 w 2578684"/>
              <a:gd name="connsiteY2" fmla="*/ 8257 h 2431322"/>
              <a:gd name="connsiteX3" fmla="*/ 2578684 w 2578684"/>
              <a:gd name="connsiteY3" fmla="*/ 1141981 h 2431322"/>
              <a:gd name="connsiteX4" fmla="*/ 1289342 w 2578684"/>
              <a:gd name="connsiteY4" fmla="*/ 2431322 h 2431322"/>
              <a:gd name="connsiteX5" fmla="*/ 0 w 2578684"/>
              <a:gd name="connsiteY5" fmla="*/ 1141981 h 2431322"/>
              <a:gd name="connsiteX6" fmla="*/ 674765 w 2578684"/>
              <a:gd name="connsiteY6" fmla="*/ 8257 h 243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8684" h="2431322">
                <a:moveTo>
                  <a:pt x="691905" y="0"/>
                </a:moveTo>
                <a:lnTo>
                  <a:pt x="1886779" y="0"/>
                </a:lnTo>
                <a:lnTo>
                  <a:pt x="1903919" y="8257"/>
                </a:lnTo>
                <a:cubicBezTo>
                  <a:pt x="2305839" y="226593"/>
                  <a:pt x="2578684" y="652424"/>
                  <a:pt x="2578684" y="1141981"/>
                </a:cubicBezTo>
                <a:cubicBezTo>
                  <a:pt x="2578684" y="1854064"/>
                  <a:pt x="2001426" y="2431322"/>
                  <a:pt x="1289342" y="2431322"/>
                </a:cubicBezTo>
                <a:cubicBezTo>
                  <a:pt x="577258" y="2431322"/>
                  <a:pt x="0" y="1854064"/>
                  <a:pt x="0" y="1141981"/>
                </a:cubicBezTo>
                <a:cubicBezTo>
                  <a:pt x="0" y="652424"/>
                  <a:pt x="272845" y="226593"/>
                  <a:pt x="674765" y="8257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DB2E62A3-A22B-4216-BFFB-D0E6D410E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9127" y="-20472"/>
            <a:ext cx="2578684" cy="2431322"/>
          </a:xfrm>
          <a:custGeom>
            <a:avLst/>
            <a:gdLst>
              <a:gd name="connsiteX0" fmla="*/ 691905 w 2578684"/>
              <a:gd name="connsiteY0" fmla="*/ 0 h 2431322"/>
              <a:gd name="connsiteX1" fmla="*/ 1886779 w 2578684"/>
              <a:gd name="connsiteY1" fmla="*/ 0 h 2431322"/>
              <a:gd name="connsiteX2" fmla="*/ 1903919 w 2578684"/>
              <a:gd name="connsiteY2" fmla="*/ 8257 h 2431322"/>
              <a:gd name="connsiteX3" fmla="*/ 2578684 w 2578684"/>
              <a:gd name="connsiteY3" fmla="*/ 1141981 h 2431322"/>
              <a:gd name="connsiteX4" fmla="*/ 1289342 w 2578684"/>
              <a:gd name="connsiteY4" fmla="*/ 2431322 h 2431322"/>
              <a:gd name="connsiteX5" fmla="*/ 0 w 2578684"/>
              <a:gd name="connsiteY5" fmla="*/ 1141981 h 2431322"/>
              <a:gd name="connsiteX6" fmla="*/ 674765 w 2578684"/>
              <a:gd name="connsiteY6" fmla="*/ 8257 h 243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8684" h="2431322">
                <a:moveTo>
                  <a:pt x="691905" y="0"/>
                </a:moveTo>
                <a:lnTo>
                  <a:pt x="1886779" y="0"/>
                </a:lnTo>
                <a:lnTo>
                  <a:pt x="1903919" y="8257"/>
                </a:lnTo>
                <a:cubicBezTo>
                  <a:pt x="2305839" y="226593"/>
                  <a:pt x="2578684" y="652424"/>
                  <a:pt x="2578684" y="1141981"/>
                </a:cubicBezTo>
                <a:cubicBezTo>
                  <a:pt x="2578684" y="1854064"/>
                  <a:pt x="2001426" y="2431322"/>
                  <a:pt x="1289342" y="2431322"/>
                </a:cubicBezTo>
                <a:cubicBezTo>
                  <a:pt x="577258" y="2431322"/>
                  <a:pt x="0" y="1854064"/>
                  <a:pt x="0" y="1141981"/>
                </a:cubicBezTo>
                <a:cubicBezTo>
                  <a:pt x="0" y="652424"/>
                  <a:pt x="272845" y="226593"/>
                  <a:pt x="674765" y="8257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384A8E03-BC91-4AA0-B5D3-915FDA212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15162" y="-20471"/>
            <a:ext cx="2578684" cy="2355537"/>
          </a:xfrm>
          <a:custGeom>
            <a:avLst/>
            <a:gdLst>
              <a:gd name="connsiteX0" fmla="*/ 564520 w 2578684"/>
              <a:gd name="connsiteY0" fmla="*/ 0 h 2355537"/>
              <a:gd name="connsiteX1" fmla="*/ 2014165 w 2578684"/>
              <a:gd name="connsiteY1" fmla="*/ 0 h 2355537"/>
              <a:gd name="connsiteX2" fmla="*/ 2109483 w 2578684"/>
              <a:gd name="connsiteY2" fmla="*/ 71278 h 2355537"/>
              <a:gd name="connsiteX3" fmla="*/ 2578684 w 2578684"/>
              <a:gd name="connsiteY3" fmla="*/ 1066196 h 2355537"/>
              <a:gd name="connsiteX4" fmla="*/ 1289342 w 2578684"/>
              <a:gd name="connsiteY4" fmla="*/ 2355537 h 2355537"/>
              <a:gd name="connsiteX5" fmla="*/ 0 w 2578684"/>
              <a:gd name="connsiteY5" fmla="*/ 1066196 h 2355537"/>
              <a:gd name="connsiteX6" fmla="*/ 469201 w 2578684"/>
              <a:gd name="connsiteY6" fmla="*/ 71278 h 235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78684" h="2355537">
                <a:moveTo>
                  <a:pt x="564520" y="0"/>
                </a:moveTo>
                <a:lnTo>
                  <a:pt x="2014165" y="0"/>
                </a:lnTo>
                <a:lnTo>
                  <a:pt x="2109483" y="71278"/>
                </a:lnTo>
                <a:cubicBezTo>
                  <a:pt x="2396036" y="307762"/>
                  <a:pt x="2578684" y="665649"/>
                  <a:pt x="2578684" y="1066196"/>
                </a:cubicBezTo>
                <a:cubicBezTo>
                  <a:pt x="2578684" y="1778279"/>
                  <a:pt x="2001426" y="2355537"/>
                  <a:pt x="1289342" y="2355537"/>
                </a:cubicBezTo>
                <a:cubicBezTo>
                  <a:pt x="577258" y="2355537"/>
                  <a:pt x="0" y="1778279"/>
                  <a:pt x="0" y="1066196"/>
                </a:cubicBezTo>
                <a:cubicBezTo>
                  <a:pt x="0" y="665649"/>
                  <a:pt x="182648" y="307762"/>
                  <a:pt x="469201" y="71278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07FAD6A-A22B-446D-939E-64E109872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4642" y="3599464"/>
            <a:ext cx="3854368" cy="3271789"/>
          </a:xfrm>
          <a:custGeom>
            <a:avLst/>
            <a:gdLst>
              <a:gd name="connsiteX0" fmla="*/ 1927184 w 3854368"/>
              <a:gd name="connsiteY0" fmla="*/ 0 h 3271789"/>
              <a:gd name="connsiteX1" fmla="*/ 3854368 w 3854368"/>
              <a:gd name="connsiteY1" fmla="*/ 1927184 h 3271789"/>
              <a:gd name="connsiteX2" fmla="*/ 3414293 w 3854368"/>
              <a:gd name="connsiteY2" fmla="*/ 3153052 h 3271789"/>
              <a:gd name="connsiteX3" fmla="*/ 3306377 w 3854368"/>
              <a:gd name="connsiteY3" fmla="*/ 3271789 h 3271789"/>
              <a:gd name="connsiteX4" fmla="*/ 547991 w 3854368"/>
              <a:gd name="connsiteY4" fmla="*/ 3271789 h 3271789"/>
              <a:gd name="connsiteX5" fmla="*/ 440076 w 3854368"/>
              <a:gd name="connsiteY5" fmla="*/ 3153052 h 3271789"/>
              <a:gd name="connsiteX6" fmla="*/ 0 w 3854368"/>
              <a:gd name="connsiteY6" fmla="*/ 1927184 h 3271789"/>
              <a:gd name="connsiteX7" fmla="*/ 1927184 w 3854368"/>
              <a:gd name="connsiteY7" fmla="*/ 0 h 32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4368" h="3271789">
                <a:moveTo>
                  <a:pt x="1927184" y="0"/>
                </a:moveTo>
                <a:cubicBezTo>
                  <a:pt x="2991538" y="0"/>
                  <a:pt x="3854368" y="862830"/>
                  <a:pt x="3854368" y="1927184"/>
                </a:cubicBezTo>
                <a:cubicBezTo>
                  <a:pt x="3854368" y="2392839"/>
                  <a:pt x="3689217" y="2819921"/>
                  <a:pt x="3414293" y="3153052"/>
                </a:cubicBezTo>
                <a:lnTo>
                  <a:pt x="3306377" y="3271789"/>
                </a:lnTo>
                <a:lnTo>
                  <a:pt x="547991" y="3271789"/>
                </a:lnTo>
                <a:lnTo>
                  <a:pt x="440076" y="3153052"/>
                </a:lnTo>
                <a:cubicBezTo>
                  <a:pt x="165151" y="2819921"/>
                  <a:pt x="0" y="2392839"/>
                  <a:pt x="0" y="1927184"/>
                </a:cubicBezTo>
                <a:cubicBezTo>
                  <a:pt x="0" y="862830"/>
                  <a:pt x="862830" y="0"/>
                  <a:pt x="1927184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A4BC4F8-D2ED-4E14-9676-1B9B12E03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4642" y="3599464"/>
            <a:ext cx="3854368" cy="3271789"/>
          </a:xfrm>
          <a:custGeom>
            <a:avLst/>
            <a:gdLst>
              <a:gd name="connsiteX0" fmla="*/ 1927184 w 3854368"/>
              <a:gd name="connsiteY0" fmla="*/ 0 h 3271789"/>
              <a:gd name="connsiteX1" fmla="*/ 3854368 w 3854368"/>
              <a:gd name="connsiteY1" fmla="*/ 1927184 h 3271789"/>
              <a:gd name="connsiteX2" fmla="*/ 3414293 w 3854368"/>
              <a:gd name="connsiteY2" fmla="*/ 3153052 h 3271789"/>
              <a:gd name="connsiteX3" fmla="*/ 3306377 w 3854368"/>
              <a:gd name="connsiteY3" fmla="*/ 3271789 h 3271789"/>
              <a:gd name="connsiteX4" fmla="*/ 547991 w 3854368"/>
              <a:gd name="connsiteY4" fmla="*/ 3271789 h 3271789"/>
              <a:gd name="connsiteX5" fmla="*/ 440076 w 3854368"/>
              <a:gd name="connsiteY5" fmla="*/ 3153052 h 3271789"/>
              <a:gd name="connsiteX6" fmla="*/ 0 w 3854368"/>
              <a:gd name="connsiteY6" fmla="*/ 1927184 h 3271789"/>
              <a:gd name="connsiteX7" fmla="*/ 1927184 w 3854368"/>
              <a:gd name="connsiteY7" fmla="*/ 0 h 3271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4368" h="3271789">
                <a:moveTo>
                  <a:pt x="1927184" y="0"/>
                </a:moveTo>
                <a:cubicBezTo>
                  <a:pt x="2991538" y="0"/>
                  <a:pt x="3854368" y="862830"/>
                  <a:pt x="3854368" y="1927184"/>
                </a:cubicBezTo>
                <a:cubicBezTo>
                  <a:pt x="3854368" y="2392839"/>
                  <a:pt x="3689217" y="2819921"/>
                  <a:pt x="3414293" y="3153052"/>
                </a:cubicBezTo>
                <a:lnTo>
                  <a:pt x="3306377" y="3271789"/>
                </a:lnTo>
                <a:lnTo>
                  <a:pt x="547991" y="3271789"/>
                </a:lnTo>
                <a:lnTo>
                  <a:pt x="440076" y="3153052"/>
                </a:lnTo>
                <a:cubicBezTo>
                  <a:pt x="165151" y="2819921"/>
                  <a:pt x="0" y="2392839"/>
                  <a:pt x="0" y="1927184"/>
                </a:cubicBezTo>
                <a:cubicBezTo>
                  <a:pt x="0" y="862830"/>
                  <a:pt x="862830" y="0"/>
                  <a:pt x="1927184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125B5C3-09E0-448D-8B09-42E4EB8C5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79866" y="3467474"/>
            <a:ext cx="3854368" cy="3403779"/>
          </a:xfrm>
          <a:custGeom>
            <a:avLst/>
            <a:gdLst>
              <a:gd name="connsiteX0" fmla="*/ 1927184 w 3854368"/>
              <a:gd name="connsiteY0" fmla="*/ 0 h 3403779"/>
              <a:gd name="connsiteX1" fmla="*/ 3854368 w 3854368"/>
              <a:gd name="connsiteY1" fmla="*/ 1927184 h 3403779"/>
              <a:gd name="connsiteX2" fmla="*/ 3289909 w 3854368"/>
              <a:gd name="connsiteY2" fmla="*/ 3289909 h 3403779"/>
              <a:gd name="connsiteX3" fmla="*/ 3164620 w 3854368"/>
              <a:gd name="connsiteY3" fmla="*/ 3403779 h 3403779"/>
              <a:gd name="connsiteX4" fmla="*/ 689748 w 3854368"/>
              <a:gd name="connsiteY4" fmla="*/ 3403779 h 3403779"/>
              <a:gd name="connsiteX5" fmla="*/ 564460 w 3854368"/>
              <a:gd name="connsiteY5" fmla="*/ 3289909 h 3403779"/>
              <a:gd name="connsiteX6" fmla="*/ 0 w 3854368"/>
              <a:gd name="connsiteY6" fmla="*/ 1927184 h 3403779"/>
              <a:gd name="connsiteX7" fmla="*/ 1927184 w 3854368"/>
              <a:gd name="connsiteY7" fmla="*/ 0 h 340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54368" h="3403779">
                <a:moveTo>
                  <a:pt x="1927184" y="0"/>
                </a:moveTo>
                <a:cubicBezTo>
                  <a:pt x="2991538" y="0"/>
                  <a:pt x="3854368" y="862830"/>
                  <a:pt x="3854368" y="1927184"/>
                </a:cubicBezTo>
                <a:cubicBezTo>
                  <a:pt x="3854368" y="2459361"/>
                  <a:pt x="3638661" y="2941157"/>
                  <a:pt x="3289909" y="3289909"/>
                </a:cubicBezTo>
                <a:lnTo>
                  <a:pt x="3164620" y="3403779"/>
                </a:lnTo>
                <a:lnTo>
                  <a:pt x="689748" y="3403779"/>
                </a:lnTo>
                <a:lnTo>
                  <a:pt x="564460" y="3289909"/>
                </a:lnTo>
                <a:cubicBezTo>
                  <a:pt x="215708" y="2941157"/>
                  <a:pt x="0" y="2459361"/>
                  <a:pt x="0" y="1927184"/>
                </a:cubicBezTo>
                <a:cubicBezTo>
                  <a:pt x="0" y="862830"/>
                  <a:pt x="862830" y="0"/>
                  <a:pt x="1927184" y="0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Immagine 11" descr="Immagine che contiene persona, uomo&#10;&#10;Descrizione generata automaticamente">
            <a:extLst>
              <a:ext uri="{FF2B5EF4-FFF2-40B4-BE49-F238E27FC236}">
                <a16:creationId xmlns:a16="http://schemas.microsoft.com/office/drawing/2014/main" id="{C5304071-DE31-8EDF-348C-DAB477111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3" b="25002"/>
          <a:stretch/>
        </p:blipFill>
        <p:spPr>
          <a:xfrm>
            <a:off x="9692150" y="2171047"/>
            <a:ext cx="2408160" cy="23886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magine 9" descr="Immagine che contiene persona, cravatta, uomo, abito&#10;&#10;Descrizione generata automaticamente">
            <a:extLst>
              <a:ext uri="{FF2B5EF4-FFF2-40B4-BE49-F238E27FC236}">
                <a16:creationId xmlns:a16="http://schemas.microsoft.com/office/drawing/2014/main" id="{B8479555-86A4-C54C-5A5B-37F8C540BA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625" r="-1" b="37124"/>
          <a:stretch/>
        </p:blipFill>
        <p:spPr>
          <a:xfrm>
            <a:off x="7614897" y="-151265"/>
            <a:ext cx="2521637" cy="24294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itolo 1">
            <a:extLst>
              <a:ext uri="{FF2B5EF4-FFF2-40B4-BE49-F238E27FC236}">
                <a16:creationId xmlns:a16="http://schemas.microsoft.com/office/drawing/2014/main" id="{8C8302EB-8B69-6189-F8AE-0D82F6F8FF4C}"/>
              </a:ext>
            </a:extLst>
          </p:cNvPr>
          <p:cNvSpPr txBox="1">
            <a:spLocks/>
          </p:cNvSpPr>
          <p:nvPr/>
        </p:nvSpPr>
        <p:spPr>
          <a:xfrm>
            <a:off x="-163349" y="3597667"/>
            <a:ext cx="7145796" cy="772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>
                <a:ea typeface="+mj-lt"/>
                <a:cs typeface="+mj-lt"/>
              </a:rPr>
              <a:t>Thanks for the attention</a:t>
            </a:r>
            <a:endParaRPr lang="it-IT" i="1">
              <a:ea typeface="Calibri Light" panose="020F0302020204030204"/>
              <a:cs typeface="Calibri Light" panose="020F0302020204030204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40CA03D-0A43-17E6-7E2A-089C2D5E5065}"/>
              </a:ext>
            </a:extLst>
          </p:cNvPr>
          <p:cNvSpPr txBox="1"/>
          <p:nvPr/>
        </p:nvSpPr>
        <p:spPr>
          <a:xfrm>
            <a:off x="2145" y="3039413"/>
            <a:ext cx="93436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400">
                <a:solidFill>
                  <a:srgbClr val="FEF2CC"/>
                </a:solidFill>
                <a:ea typeface="游ゴシック"/>
              </a:rPr>
              <a:t>注目してくれてありがとう</a:t>
            </a:r>
            <a:endParaRPr lang="en-US" sz="4400">
              <a:solidFill>
                <a:srgbClr val="FEF2CC"/>
              </a:solidFill>
              <a:ea typeface="游ゴシック"/>
              <a:cs typeface="Calibri" panose="020F0502020204030204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FEA6175E-B3B3-E1C6-CECD-5151BC81A75E}"/>
              </a:ext>
            </a:extLst>
          </p:cNvPr>
          <p:cNvSpPr txBox="1"/>
          <p:nvPr/>
        </p:nvSpPr>
        <p:spPr>
          <a:xfrm>
            <a:off x="-2672" y="2980797"/>
            <a:ext cx="934362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4400">
                <a:ea typeface="游ゴシック"/>
              </a:rPr>
              <a:t>注目してくれてありがとう</a:t>
            </a:r>
            <a:endParaRPr lang="en-US" sz="4400">
              <a:ea typeface="游ゴシック"/>
              <a:cs typeface="Calibri" panose="020F0502020204030204"/>
            </a:endParaRPr>
          </a:p>
        </p:txBody>
      </p:sp>
      <p:pic>
        <p:nvPicPr>
          <p:cNvPr id="3" name="Immagine 3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F49CC07B-898A-989D-6D73-ED7FA7009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328" y="3543299"/>
            <a:ext cx="3870874" cy="396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14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2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89803E5A-F11F-8080-F9C1-88D52B3A5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5" t="14600" r="29440" b="15784"/>
          <a:stretch/>
        </p:blipFill>
        <p:spPr>
          <a:xfrm>
            <a:off x="374890" y="1497558"/>
            <a:ext cx="7549182" cy="5228835"/>
          </a:xfrm>
          <a:prstGeom prst="rect">
            <a:avLst/>
          </a:prstGeom>
        </p:spPr>
      </p:pic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E75C469C-C4CE-FE4C-A1A9-38FD16A24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6" y="662226"/>
            <a:ext cx="11784184" cy="43636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fusion &lt;- 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rbind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as_data_frame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graph_enemies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), 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as_data_frame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graph_complicated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), 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as_data_frame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graph_family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), 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as_data_frame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graph_ex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), 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as_data_frame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graph_couples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), 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as_data_frame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it-IT" sz="1800" b="1" err="1">
                <a:solidFill>
                  <a:schemeClr val="bg1"/>
                </a:solidFill>
                <a:ea typeface="+mn-lt"/>
                <a:cs typeface="+mn-lt"/>
              </a:rPr>
              <a:t>graph_friends</a:t>
            </a:r>
            <a:r>
              <a:rPr lang="it-IT" sz="1800" b="1">
                <a:solidFill>
                  <a:schemeClr val="bg1"/>
                </a:solidFill>
                <a:ea typeface="+mn-lt"/>
                <a:cs typeface="+mn-lt"/>
              </a:rPr>
              <a:t>)</a:t>
            </a:r>
            <a:r>
              <a:rPr lang="it-IT" sz="2000" b="1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it-IT" sz="2000" b="1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Immagine 3" descr="Immagine che contiene giallo, giocattolo&#10;&#10;Descrizione generata automaticamente">
            <a:extLst>
              <a:ext uri="{FF2B5EF4-FFF2-40B4-BE49-F238E27FC236}">
                <a16:creationId xmlns:a16="http://schemas.microsoft.com/office/drawing/2014/main" id="{0E8E9D18-52F9-1170-E987-14EC7CD7B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9327" y="4144448"/>
            <a:ext cx="2191421" cy="2593752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20DA0B1B-D8AB-1DAC-A7E2-F061F2BA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84" y="-259473"/>
            <a:ext cx="10515600" cy="1100871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rgbClr val="FFFFFF"/>
                </a:solidFill>
                <a:ea typeface="Calibri Light"/>
                <a:cs typeface="Calibri Light"/>
              </a:rPr>
              <a:t>Complete </a:t>
            </a:r>
            <a:r>
              <a:rPr lang="it-IT" sz="3600" err="1">
                <a:solidFill>
                  <a:srgbClr val="FFFFFF"/>
                </a:solidFill>
                <a:ea typeface="Calibri Light"/>
                <a:cs typeface="Calibri Light"/>
              </a:rPr>
              <a:t>graph</a:t>
            </a:r>
            <a:endParaRPr lang="it-IT" sz="3600">
              <a:solidFill>
                <a:srgbClr val="FFFFFF"/>
              </a:solidFill>
              <a:ea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9245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4" descr="Immagine che contiene aria aperta, cielo, neve, uccello&#10;&#10;Descrizione generata automaticamente">
            <a:extLst>
              <a:ext uri="{FF2B5EF4-FFF2-40B4-BE49-F238E27FC236}">
                <a16:creationId xmlns:a16="http://schemas.microsoft.com/office/drawing/2014/main" id="{2C384FB6-36D2-8B05-F3A0-704E90602D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025" r="-1" b="2683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63A68D20-0EC0-9D2E-CDC5-748750C12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978" y="1360825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b="1" i="1">
                <a:solidFill>
                  <a:srgbClr val="FFFFFF"/>
                </a:solidFill>
              </a:rPr>
              <a:t>Network statistics</a:t>
            </a:r>
          </a:p>
        </p:txBody>
      </p:sp>
      <p:sp>
        <p:nvSpPr>
          <p:cNvPr id="2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46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7" descr="Immagine che contiene persona, interno&#10;&#10;Descrizione generata automaticamente">
            <a:extLst>
              <a:ext uri="{FF2B5EF4-FFF2-40B4-BE49-F238E27FC236}">
                <a16:creationId xmlns:a16="http://schemas.microsoft.com/office/drawing/2014/main" id="{C0E2B494-C897-3AF9-1BCF-66EA951FF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933575"/>
            <a:ext cx="2286000" cy="299085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4" descr="Immagine che contiene acqua, aria aperta, ghiaccio, oceano&#10;&#10;Descrizione generata automaticamente">
            <a:extLst>
              <a:ext uri="{FF2B5EF4-FFF2-40B4-BE49-F238E27FC236}">
                <a16:creationId xmlns:a16="http://schemas.microsoft.com/office/drawing/2014/main" id="{E04E5C32-5824-F1F3-6134-C258DF35DEE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pic>
        <p:nvPicPr>
          <p:cNvPr id="9" name="Immagine 9" descr="Immagine che contiene acqua, oceano, onda, blu&#10;&#10;Descrizione generata automaticamente">
            <a:extLst>
              <a:ext uri="{FF2B5EF4-FFF2-40B4-BE49-F238E27FC236}">
                <a16:creationId xmlns:a16="http://schemas.microsoft.com/office/drawing/2014/main" id="{411BE31E-143F-1984-5400-B089BB013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8994" y="-3550"/>
            <a:ext cx="12391620" cy="6940225"/>
          </a:xfrm>
          <a:prstGeom prst="rect">
            <a:avLst/>
          </a:prstGeom>
        </p:spPr>
      </p:pic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59BBBF1B-0093-E3A1-36B2-7A10F5225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5244808"/>
              </p:ext>
            </p:extLst>
          </p:nvPr>
        </p:nvGraphicFramePr>
        <p:xfrm>
          <a:off x="6342844" y="2361126"/>
          <a:ext cx="5174804" cy="4279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605">
                  <a:extLst>
                    <a:ext uri="{9D8B030D-6E8A-4147-A177-3AD203B41FA5}">
                      <a16:colId xmlns:a16="http://schemas.microsoft.com/office/drawing/2014/main" val="1009471181"/>
                    </a:ext>
                  </a:extLst>
                </a:gridCol>
                <a:gridCol w="2572199">
                  <a:extLst>
                    <a:ext uri="{9D8B030D-6E8A-4147-A177-3AD203B41FA5}">
                      <a16:colId xmlns:a16="http://schemas.microsoft.com/office/drawing/2014/main" val="1934125220"/>
                    </a:ext>
                  </a:extLst>
                </a:gridCol>
              </a:tblGrid>
              <a:tr h="801076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>
                    <a:solidFill>
                      <a:srgbClr val="4472C4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2800" b="1" i="0" u="none" strike="noStrike" noProof="0">
                          <a:solidFill>
                            <a:srgbClr val="FFFFFF"/>
                          </a:solidFill>
                          <a:latin typeface="Calibri"/>
                        </a:rPr>
                        <a:t>DENSITY</a:t>
                      </a:r>
                    </a:p>
                  </a:txBody>
                  <a:tcPr>
                    <a:solidFill>
                      <a:srgbClr val="4472C4">
                        <a:alpha val="77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030821"/>
                  </a:ext>
                </a:extLst>
              </a:tr>
              <a:tr h="8537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COUPLES</a:t>
                      </a:r>
                    </a:p>
                  </a:txBody>
                  <a:tcPr>
                    <a:solidFill>
                      <a:srgbClr val="4472C4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>
                          <a:solidFill>
                            <a:schemeClr val="bg1"/>
                          </a:solidFill>
                        </a:rPr>
                        <a:t>1.2%</a:t>
                      </a:r>
                    </a:p>
                  </a:txBody>
                  <a:tcPr>
                    <a:solidFill>
                      <a:srgbClr val="B3BEE8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852155"/>
                  </a:ext>
                </a:extLst>
              </a:tr>
              <a:tr h="8748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EXES</a:t>
                      </a:r>
                    </a:p>
                  </a:txBody>
                  <a:tcPr>
                    <a:solidFill>
                      <a:srgbClr val="4472C4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>
                          <a:solidFill>
                            <a:schemeClr val="bg1"/>
                          </a:solidFill>
                        </a:rPr>
                        <a:t>0.9%</a:t>
                      </a:r>
                    </a:p>
                  </a:txBody>
                  <a:tcPr>
                    <a:solidFill>
                      <a:srgbClr val="B3BEE8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18990"/>
                  </a:ext>
                </a:extLst>
              </a:tr>
              <a:tr h="87485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it-IT" sz="2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FAMILY</a:t>
                      </a:r>
                    </a:p>
                  </a:txBody>
                  <a:tcPr>
                    <a:solidFill>
                      <a:srgbClr val="4472C4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>
                          <a:solidFill>
                            <a:schemeClr val="bg1"/>
                          </a:solidFill>
                        </a:rPr>
                        <a:t>1.4%</a:t>
                      </a:r>
                    </a:p>
                  </a:txBody>
                  <a:tcPr>
                    <a:solidFill>
                      <a:srgbClr val="B3BEE8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14442"/>
                  </a:ext>
                </a:extLst>
              </a:tr>
              <a:tr h="874859"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it-IT" sz="2800" b="1" i="0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COMPLETE</a:t>
                      </a:r>
                      <a:endParaRPr lang="it-IT" sz="2800" b="1"/>
                    </a:p>
                  </a:txBody>
                  <a:tcPr>
                    <a:solidFill>
                      <a:srgbClr val="4472C4">
                        <a:alpha val="77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>
                          <a:solidFill>
                            <a:schemeClr val="bg1"/>
                          </a:solidFill>
                        </a:rPr>
                        <a:t>4%</a:t>
                      </a:r>
                    </a:p>
                  </a:txBody>
                  <a:tcPr>
                    <a:solidFill>
                      <a:srgbClr val="B3BEE8">
                        <a:alpha val="86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771537"/>
                  </a:ext>
                </a:extLst>
              </a:tr>
            </a:tbl>
          </a:graphicData>
        </a:graphic>
      </p:graphicFrame>
      <p:pic>
        <p:nvPicPr>
          <p:cNvPr id="7" name="Immagine 9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74E7CE03-FB26-0A16-1328-8E77535C668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841" t="7816" r="9573" b="2299"/>
          <a:stretch/>
        </p:blipFill>
        <p:spPr>
          <a:xfrm>
            <a:off x="362725" y="2273226"/>
            <a:ext cx="4275142" cy="38171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949C080-8C98-F072-EC9F-C5A75213EC98}"/>
              </a:ext>
            </a:extLst>
          </p:cNvPr>
          <p:cNvSpPr txBox="1"/>
          <p:nvPr/>
        </p:nvSpPr>
        <p:spPr>
          <a:xfrm>
            <a:off x="107461" y="322384"/>
            <a:ext cx="12028365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800" b="1" err="1">
                <a:solidFill>
                  <a:srgbClr val="172C51"/>
                </a:solidFill>
                <a:ea typeface="+mn-lt"/>
                <a:cs typeface="+mn-lt"/>
              </a:rPr>
              <a:t>Density</a:t>
            </a:r>
            <a:r>
              <a:rPr lang="it-IT" sz="2400" b="1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is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a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measure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on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graphs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that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allows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us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to compare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our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graph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to the full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configuration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.</a:t>
            </a:r>
            <a:endParaRPr lang="it-IT" sz="2400">
              <a:solidFill>
                <a:srgbClr val="172C51"/>
              </a:solidFill>
              <a:ea typeface="Calibri"/>
              <a:cs typeface="Calibri"/>
            </a:endParaRPr>
          </a:p>
          <a:p>
            <a:pPr algn="just"/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The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selected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graphs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,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as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can be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seen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from the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table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, are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all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b="1">
                <a:solidFill>
                  <a:srgbClr val="172C51"/>
                </a:solidFill>
                <a:ea typeface="+mn-lt"/>
                <a:cs typeface="+mn-lt"/>
              </a:rPr>
              <a:t>low-</a:t>
            </a:r>
            <a:r>
              <a:rPr lang="it-IT" sz="2400" b="1" err="1">
                <a:solidFill>
                  <a:srgbClr val="172C51"/>
                </a:solidFill>
                <a:ea typeface="+mn-lt"/>
                <a:cs typeface="+mn-lt"/>
              </a:rPr>
              <a:t>density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.</a:t>
            </a:r>
            <a:endParaRPr lang="it-IT" sz="2400">
              <a:solidFill>
                <a:srgbClr val="172C51"/>
              </a:solidFill>
              <a:ea typeface="Calibri"/>
              <a:cs typeface="Calibri"/>
            </a:endParaRPr>
          </a:p>
          <a:p>
            <a:pPr algn="just"/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Graphically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, in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fact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,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we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can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see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b="1" err="1">
                <a:solidFill>
                  <a:srgbClr val="172C51"/>
                </a:solidFill>
                <a:ea typeface="+mn-lt"/>
                <a:cs typeface="+mn-lt"/>
              </a:rPr>
              <a:t>many</a:t>
            </a:r>
            <a:r>
              <a:rPr lang="it-IT" sz="2400" b="1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b="1" err="1">
                <a:solidFill>
                  <a:srgbClr val="172C51"/>
                </a:solidFill>
                <a:ea typeface="+mn-lt"/>
                <a:cs typeface="+mn-lt"/>
              </a:rPr>
              <a:t>isolated</a:t>
            </a:r>
            <a:r>
              <a:rPr lang="it-IT" sz="2400" b="1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b="1" err="1">
                <a:solidFill>
                  <a:srgbClr val="172C51"/>
                </a:solidFill>
                <a:ea typeface="+mn-lt"/>
                <a:cs typeface="+mn-lt"/>
              </a:rPr>
              <a:t>nodes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, </a:t>
            </a:r>
            <a:r>
              <a:rPr lang="it-IT" sz="2400" i="1" err="1">
                <a:solidFill>
                  <a:srgbClr val="172C51"/>
                </a:solidFill>
                <a:ea typeface="+mn-lt"/>
                <a:cs typeface="+mn-lt"/>
              </a:rPr>
              <a:t>except</a:t>
            </a:r>
            <a:r>
              <a:rPr lang="it-IT" sz="2400" i="1">
                <a:solidFill>
                  <a:srgbClr val="172C51"/>
                </a:solidFill>
                <a:ea typeface="+mn-lt"/>
                <a:cs typeface="+mn-lt"/>
              </a:rPr>
              <a:t> in the case of the </a:t>
            </a:r>
            <a:r>
              <a:rPr lang="it-IT" sz="2400" i="1" err="1">
                <a:solidFill>
                  <a:srgbClr val="172C51"/>
                </a:solidFill>
                <a:ea typeface="+mn-lt"/>
                <a:cs typeface="+mn-lt"/>
              </a:rPr>
              <a:t>merged</a:t>
            </a:r>
            <a:r>
              <a:rPr lang="it-IT" sz="2400" i="1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i="1" err="1">
                <a:solidFill>
                  <a:srgbClr val="172C51"/>
                </a:solidFill>
                <a:ea typeface="+mn-lt"/>
                <a:cs typeface="+mn-lt"/>
              </a:rPr>
              <a:t>graph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, and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rather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small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connected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components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.</a:t>
            </a:r>
            <a:endParaRPr lang="it-IT" sz="2400">
              <a:solidFill>
                <a:srgbClr val="172C51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EF1CACC-C2BD-D247-4C01-7C4EBC4A5BFE}"/>
              </a:ext>
            </a:extLst>
          </p:cNvPr>
          <p:cNvSpPr txBox="1"/>
          <p:nvPr/>
        </p:nvSpPr>
        <p:spPr>
          <a:xfrm>
            <a:off x="1885813" y="6216604"/>
            <a:ext cx="26642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Exes</a:t>
            </a:r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rgbClr val="172C51"/>
                </a:solidFill>
                <a:ea typeface="+mn-lt"/>
                <a:cs typeface="+mn-lt"/>
              </a:rPr>
              <a:t>graph</a:t>
            </a:r>
            <a:endParaRPr lang="it-IT" sz="2400">
              <a:solidFill>
                <a:srgbClr val="172C5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7973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magine 4" descr="Immagine che contiene acqua, aria aperta, ghiaccio, oceano&#10;&#10;Descrizione generata automaticamente">
            <a:extLst>
              <a:ext uri="{FF2B5EF4-FFF2-40B4-BE49-F238E27FC236}">
                <a16:creationId xmlns:a16="http://schemas.microsoft.com/office/drawing/2014/main" id="{E04E5C32-5824-F1F3-6134-C258DF35DE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5730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59BBBF1B-0093-E3A1-36B2-7A10F5225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988078"/>
              </p:ext>
            </p:extLst>
          </p:nvPr>
        </p:nvGraphicFramePr>
        <p:xfrm>
          <a:off x="371230" y="2979615"/>
          <a:ext cx="4140770" cy="3712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0385">
                  <a:extLst>
                    <a:ext uri="{9D8B030D-6E8A-4147-A177-3AD203B41FA5}">
                      <a16:colId xmlns:a16="http://schemas.microsoft.com/office/drawing/2014/main" val="1009471181"/>
                    </a:ext>
                  </a:extLst>
                </a:gridCol>
                <a:gridCol w="2070385">
                  <a:extLst>
                    <a:ext uri="{9D8B030D-6E8A-4147-A177-3AD203B41FA5}">
                      <a16:colId xmlns:a16="http://schemas.microsoft.com/office/drawing/2014/main" val="1334363327"/>
                    </a:ext>
                  </a:extLst>
                </a:gridCol>
              </a:tblGrid>
              <a:tr h="690934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RECIPROCITY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030821"/>
                  </a:ext>
                </a:extLst>
              </a:tr>
              <a:tr h="73777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COUPLES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100%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852155"/>
                  </a:ext>
                </a:extLst>
              </a:tr>
              <a:tr h="7612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EXES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77.42%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18990"/>
                  </a:ext>
                </a:extLst>
              </a:tr>
              <a:tr h="7612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FAMILY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0%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14442"/>
                  </a:ext>
                </a:extLst>
              </a:tr>
              <a:tr h="761200">
                <a:tc>
                  <a:txBody>
                    <a:bodyPr/>
                    <a:lstStyle/>
                    <a:p>
                      <a:pPr marL="0" lvl="0" algn="l" defTabSz="914400">
                        <a:buNone/>
                      </a:pPr>
                      <a:r>
                        <a:rPr lang="it-IT" sz="1800" b="1" i="0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COMPLETE</a:t>
                      </a:r>
                      <a:endParaRPr lang="it-IT"/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57.55%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77153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12654D-A26A-C1AD-613E-B14EB755D1C0}"/>
              </a:ext>
            </a:extLst>
          </p:cNvPr>
          <p:cNvSpPr txBox="1"/>
          <p:nvPr/>
        </p:nvSpPr>
        <p:spPr>
          <a:xfrm>
            <a:off x="170960" y="124555"/>
            <a:ext cx="11683999" cy="27392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800" b="1" err="1">
                <a:solidFill>
                  <a:schemeClr val="bg1"/>
                </a:solidFill>
              </a:rPr>
              <a:t>Reciprocity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indicates</a:t>
            </a:r>
            <a:r>
              <a:rPr lang="it-IT" sz="2400">
                <a:solidFill>
                  <a:schemeClr val="bg1"/>
                </a:solidFill>
              </a:rPr>
              <a:t> the </a:t>
            </a:r>
            <a:r>
              <a:rPr lang="it-IT" sz="2400" err="1">
                <a:solidFill>
                  <a:schemeClr val="bg1"/>
                </a:solidFill>
              </a:rPr>
              <a:t>number</a:t>
            </a:r>
            <a:r>
              <a:rPr lang="it-IT" sz="2400">
                <a:solidFill>
                  <a:schemeClr val="bg1"/>
                </a:solidFill>
              </a:rPr>
              <a:t> of</a:t>
            </a:r>
            <a:r>
              <a:rPr lang="it-IT" sz="2400" b="1">
                <a:solidFill>
                  <a:schemeClr val="bg1"/>
                </a:solidFill>
              </a:rPr>
              <a:t> </a:t>
            </a:r>
            <a:r>
              <a:rPr lang="it-IT" sz="2400" b="1" err="1">
                <a:solidFill>
                  <a:schemeClr val="bg1"/>
                </a:solidFill>
              </a:rPr>
              <a:t>bidirectional</a:t>
            </a:r>
            <a:r>
              <a:rPr lang="it-IT" sz="2400" b="1">
                <a:solidFill>
                  <a:schemeClr val="bg1"/>
                </a:solidFill>
              </a:rPr>
              <a:t> </a:t>
            </a:r>
            <a:r>
              <a:rPr lang="it-IT" sz="2400" b="1" err="1">
                <a:solidFill>
                  <a:schemeClr val="bg1"/>
                </a:solidFill>
              </a:rPr>
              <a:t>relationships</a:t>
            </a:r>
            <a:r>
              <a:rPr lang="it-IT" sz="2400">
                <a:solidFill>
                  <a:schemeClr val="bg1"/>
                </a:solidFill>
              </a:rPr>
              <a:t> in the </a:t>
            </a:r>
            <a:r>
              <a:rPr lang="it-IT" sz="2400" err="1">
                <a:solidFill>
                  <a:schemeClr val="bg1"/>
                </a:solidFill>
              </a:rPr>
              <a:t>graph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compared</a:t>
            </a:r>
            <a:r>
              <a:rPr lang="it-IT" sz="2400">
                <a:solidFill>
                  <a:schemeClr val="bg1"/>
                </a:solidFill>
              </a:rPr>
              <a:t> to the </a:t>
            </a:r>
            <a:r>
              <a:rPr lang="it-IT" sz="2400" err="1">
                <a:solidFill>
                  <a:schemeClr val="bg1"/>
                </a:solidFill>
              </a:rPr>
              <a:t>total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number</a:t>
            </a:r>
            <a:r>
              <a:rPr lang="it-IT" sz="2400">
                <a:solidFill>
                  <a:schemeClr val="bg1"/>
                </a:solidFill>
              </a:rPr>
              <a:t> of </a:t>
            </a:r>
            <a:r>
              <a:rPr lang="it-IT" sz="2400" err="1">
                <a:solidFill>
                  <a:schemeClr val="bg1"/>
                </a:solidFill>
              </a:rPr>
              <a:t>relationships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present</a:t>
            </a:r>
            <a:r>
              <a:rPr lang="it-IT" sz="2400">
                <a:solidFill>
                  <a:schemeClr val="bg1"/>
                </a:solidFill>
              </a:rPr>
              <a:t>.</a:t>
            </a:r>
            <a:endParaRPr lang="it-IT" sz="2400">
              <a:solidFill>
                <a:schemeClr val="bg1"/>
              </a:solidFill>
              <a:ea typeface="Calibri"/>
              <a:cs typeface="Calibri"/>
            </a:endParaRPr>
          </a:p>
          <a:p>
            <a:pPr algn="just"/>
            <a:r>
              <a:rPr lang="it-IT" sz="2400">
                <a:solidFill>
                  <a:schemeClr val="bg1"/>
                </a:solidFill>
              </a:rPr>
              <a:t>Special </a:t>
            </a:r>
            <a:r>
              <a:rPr lang="it-IT" sz="2400" err="1">
                <a:solidFill>
                  <a:schemeClr val="bg1"/>
                </a:solidFill>
              </a:rPr>
              <a:t>cases</a:t>
            </a:r>
            <a:r>
              <a:rPr lang="it-IT" sz="2400">
                <a:solidFill>
                  <a:schemeClr val="bg1"/>
                </a:solidFill>
              </a:rPr>
              <a:t> are:</a:t>
            </a:r>
            <a:endParaRPr lang="it-IT" sz="240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 algn="just">
              <a:buFont typeface="Wingdings"/>
              <a:buChar char="Ø"/>
            </a:pPr>
            <a:r>
              <a:rPr lang="it-IT" sz="2400">
                <a:solidFill>
                  <a:schemeClr val="bg1"/>
                </a:solidFill>
              </a:rPr>
              <a:t>the </a:t>
            </a:r>
            <a:r>
              <a:rPr lang="it-IT" sz="2400" b="1" err="1">
                <a:solidFill>
                  <a:schemeClr val="bg1"/>
                </a:solidFill>
              </a:rPr>
              <a:t>couple</a:t>
            </a:r>
            <a:r>
              <a:rPr lang="it-IT" sz="2400" b="1">
                <a:solidFill>
                  <a:schemeClr val="bg1"/>
                </a:solidFill>
              </a:rPr>
              <a:t> </a:t>
            </a:r>
            <a:r>
              <a:rPr lang="it-IT" sz="2400" b="1" err="1">
                <a:solidFill>
                  <a:schemeClr val="bg1"/>
                </a:solidFill>
              </a:rPr>
              <a:t>graph</a:t>
            </a:r>
            <a:r>
              <a:rPr lang="it-IT" sz="2400">
                <a:solidFill>
                  <a:schemeClr val="bg1"/>
                </a:solidFill>
              </a:rPr>
              <a:t>, </a:t>
            </a:r>
            <a:r>
              <a:rPr lang="it-IT" sz="2400" err="1">
                <a:solidFill>
                  <a:schemeClr val="bg1"/>
                </a:solidFill>
              </a:rPr>
              <a:t>given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that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every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relationship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is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bidirectional</a:t>
            </a:r>
            <a:r>
              <a:rPr lang="it-IT" sz="2400">
                <a:solidFill>
                  <a:schemeClr val="bg1"/>
                </a:solidFill>
              </a:rPr>
              <a:t>, </a:t>
            </a:r>
            <a:r>
              <a:rPr lang="it-IT" sz="2400" err="1">
                <a:solidFill>
                  <a:schemeClr val="bg1"/>
                </a:solidFill>
              </a:rPr>
              <a:t>indicates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that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penguins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have</a:t>
            </a:r>
            <a:r>
              <a:rPr lang="it-IT" sz="2400">
                <a:solidFill>
                  <a:schemeClr val="bg1"/>
                </a:solidFill>
              </a:rPr>
              <a:t> </a:t>
            </a:r>
            <a:r>
              <a:rPr lang="it-IT" sz="2400" b="1" err="1">
                <a:solidFill>
                  <a:schemeClr val="bg1"/>
                </a:solidFill>
              </a:rPr>
              <a:t>only</a:t>
            </a:r>
            <a:r>
              <a:rPr lang="it-IT" sz="2400" b="1">
                <a:solidFill>
                  <a:schemeClr val="bg1"/>
                </a:solidFill>
              </a:rPr>
              <a:t> </a:t>
            </a:r>
            <a:r>
              <a:rPr lang="it-IT" sz="2400" b="1" err="1">
                <a:solidFill>
                  <a:schemeClr val="bg1"/>
                </a:solidFill>
              </a:rPr>
              <a:t>consensual</a:t>
            </a:r>
            <a:r>
              <a:rPr lang="it-IT" sz="2400" b="1">
                <a:solidFill>
                  <a:schemeClr val="bg1"/>
                </a:solidFill>
              </a:rPr>
              <a:t> </a:t>
            </a:r>
            <a:r>
              <a:rPr lang="it-IT" sz="2400" b="1" err="1">
                <a:solidFill>
                  <a:schemeClr val="bg1"/>
                </a:solidFill>
              </a:rPr>
              <a:t>relationships</a:t>
            </a:r>
            <a:r>
              <a:rPr lang="it-IT" sz="2400">
                <a:solidFill>
                  <a:schemeClr val="bg1"/>
                </a:solidFill>
              </a:rPr>
              <a:t>;</a:t>
            </a:r>
            <a:endParaRPr lang="it-IT" sz="2400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 algn="just">
              <a:buFont typeface="Wingdings"/>
              <a:buChar char="Ø"/>
            </a:pPr>
            <a:r>
              <a:rPr lang="it-IT" sz="2400">
                <a:solidFill>
                  <a:schemeClr val="bg1"/>
                </a:solidFill>
              </a:rPr>
              <a:t>the </a:t>
            </a:r>
            <a:r>
              <a:rPr lang="it-IT" sz="2400" b="1">
                <a:solidFill>
                  <a:schemeClr val="bg1"/>
                </a:solidFill>
              </a:rPr>
              <a:t>family </a:t>
            </a:r>
            <a:r>
              <a:rPr lang="it-IT" sz="2400" b="1" err="1">
                <a:solidFill>
                  <a:schemeClr val="bg1"/>
                </a:solidFill>
              </a:rPr>
              <a:t>graph</a:t>
            </a:r>
            <a:r>
              <a:rPr lang="it-IT" sz="2400">
                <a:solidFill>
                  <a:schemeClr val="bg1"/>
                </a:solidFill>
              </a:rPr>
              <a:t>, in </a:t>
            </a:r>
            <a:r>
              <a:rPr lang="it-IT" sz="2400" err="1">
                <a:solidFill>
                  <a:schemeClr val="bg1"/>
                </a:solidFill>
              </a:rPr>
              <a:t>which</a:t>
            </a:r>
            <a:r>
              <a:rPr lang="it-IT" sz="2400">
                <a:solidFill>
                  <a:schemeClr val="bg1"/>
                </a:solidFill>
              </a:rPr>
              <a:t> the </a:t>
            </a:r>
            <a:r>
              <a:rPr lang="it-IT" sz="2400" err="1">
                <a:solidFill>
                  <a:schemeClr val="bg1"/>
                </a:solidFill>
              </a:rPr>
              <a:t>relationships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represented</a:t>
            </a:r>
            <a:r>
              <a:rPr lang="it-IT" sz="2400">
                <a:solidFill>
                  <a:schemeClr val="bg1"/>
                </a:solidFill>
              </a:rPr>
              <a:t> are of the </a:t>
            </a:r>
            <a:r>
              <a:rPr lang="it-IT" sz="2400" b="1" err="1">
                <a:solidFill>
                  <a:schemeClr val="bg1"/>
                </a:solidFill>
              </a:rPr>
              <a:t>child-parent</a:t>
            </a:r>
            <a:r>
              <a:rPr lang="it-IT" sz="2400" b="1">
                <a:solidFill>
                  <a:schemeClr val="bg1"/>
                </a:solidFill>
              </a:rPr>
              <a:t> </a:t>
            </a:r>
            <a:r>
              <a:rPr lang="it-IT" sz="2400" b="1" err="1">
                <a:solidFill>
                  <a:schemeClr val="bg1"/>
                </a:solidFill>
              </a:rPr>
              <a:t>type</a:t>
            </a:r>
            <a:r>
              <a:rPr lang="it-IT" sz="2400">
                <a:solidFill>
                  <a:schemeClr val="bg1"/>
                </a:solidFill>
              </a:rPr>
              <a:t> and </a:t>
            </a:r>
            <a:r>
              <a:rPr lang="it-IT" sz="2400" err="1">
                <a:solidFill>
                  <a:schemeClr val="bg1"/>
                </a:solidFill>
              </a:rPr>
              <a:t>therefore</a:t>
            </a:r>
            <a:r>
              <a:rPr lang="it-IT" sz="2400">
                <a:solidFill>
                  <a:schemeClr val="bg1"/>
                </a:solidFill>
              </a:rPr>
              <a:t>, </a:t>
            </a:r>
            <a:r>
              <a:rPr lang="it-IT" sz="2400" i="1">
                <a:solidFill>
                  <a:schemeClr val="bg1"/>
                </a:solidFill>
              </a:rPr>
              <a:t>by </a:t>
            </a:r>
            <a:r>
              <a:rPr lang="it-IT" sz="2400" i="1" err="1">
                <a:solidFill>
                  <a:schemeClr val="bg1"/>
                </a:solidFill>
              </a:rPr>
              <a:t>definition</a:t>
            </a:r>
            <a:r>
              <a:rPr lang="it-IT" sz="2400">
                <a:solidFill>
                  <a:schemeClr val="bg1"/>
                </a:solidFill>
              </a:rPr>
              <a:t>, </a:t>
            </a:r>
            <a:r>
              <a:rPr lang="it-IT" sz="2400" err="1">
                <a:solidFill>
                  <a:schemeClr val="bg1"/>
                </a:solidFill>
              </a:rPr>
              <a:t>cannot</a:t>
            </a:r>
            <a:r>
              <a:rPr lang="it-IT" sz="2400">
                <a:solidFill>
                  <a:schemeClr val="bg1"/>
                </a:solidFill>
              </a:rPr>
              <a:t> be </a:t>
            </a:r>
            <a:r>
              <a:rPr lang="it-IT" sz="2400" err="1">
                <a:solidFill>
                  <a:schemeClr val="bg1"/>
                </a:solidFill>
              </a:rPr>
              <a:t>bidirectional</a:t>
            </a:r>
            <a:r>
              <a:rPr lang="it-IT" sz="2400">
                <a:solidFill>
                  <a:schemeClr val="bg1"/>
                </a:solidFill>
              </a:rPr>
              <a:t>.</a:t>
            </a:r>
            <a:endParaRPr lang="it-IT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pic>
        <p:nvPicPr>
          <p:cNvPr id="3" name="Immagine 3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71743CC-2A46-DFD4-9607-6CAC9C1550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39" t="6044" r="224" b="275"/>
          <a:stretch/>
        </p:blipFill>
        <p:spPr>
          <a:xfrm>
            <a:off x="6545553" y="2690042"/>
            <a:ext cx="4150353" cy="35241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7F9120-E59E-7AFF-081F-03583C36135D}"/>
              </a:ext>
            </a:extLst>
          </p:cNvPr>
          <p:cNvSpPr txBox="1"/>
          <p:nvPr/>
        </p:nvSpPr>
        <p:spPr>
          <a:xfrm>
            <a:off x="7630963" y="6276906"/>
            <a:ext cx="266425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>
                <a:solidFill>
                  <a:srgbClr val="172C51"/>
                </a:solidFill>
                <a:ea typeface="+mn-lt"/>
                <a:cs typeface="+mn-lt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Couples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graph</a:t>
            </a:r>
            <a:endParaRPr lang="it-IT" sz="24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3656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magine 4" descr="Immagine che contiene pinguino, uccello, uccello acquatico, nero&#10;&#10;Descrizione generata automaticamente">
            <a:extLst>
              <a:ext uri="{FF2B5EF4-FFF2-40B4-BE49-F238E27FC236}">
                <a16:creationId xmlns:a16="http://schemas.microsoft.com/office/drawing/2014/main" id="{6EF66133-EAA3-C393-2BAA-063C254528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59BBBF1B-0093-E3A1-36B2-7A10F5225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8301590"/>
              </p:ext>
            </p:extLst>
          </p:nvPr>
        </p:nvGraphicFramePr>
        <p:xfrm>
          <a:off x="7924757" y="2404732"/>
          <a:ext cx="4030864" cy="4232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432">
                  <a:extLst>
                    <a:ext uri="{9D8B030D-6E8A-4147-A177-3AD203B41FA5}">
                      <a16:colId xmlns:a16="http://schemas.microsoft.com/office/drawing/2014/main" val="1009471181"/>
                    </a:ext>
                  </a:extLst>
                </a:gridCol>
                <a:gridCol w="2015432">
                  <a:extLst>
                    <a:ext uri="{9D8B030D-6E8A-4147-A177-3AD203B41FA5}">
                      <a16:colId xmlns:a16="http://schemas.microsoft.com/office/drawing/2014/main" val="3802759608"/>
                    </a:ext>
                  </a:extLst>
                </a:gridCol>
              </a:tblGrid>
              <a:tr h="786063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TRANSITIVITY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030821"/>
                  </a:ext>
                </a:extLst>
              </a:tr>
              <a:tr h="8465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COUPLES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err="1">
                          <a:solidFill>
                            <a:schemeClr val="bg1"/>
                          </a:solidFill>
                        </a:rPr>
                        <a:t>Nan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852155"/>
                  </a:ext>
                </a:extLst>
              </a:tr>
              <a:tr h="8666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EXES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0%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18990"/>
                  </a:ext>
                </a:extLst>
              </a:tr>
              <a:tr h="8666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FAMILY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0%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14442"/>
                  </a:ext>
                </a:extLst>
              </a:tr>
              <a:tr h="866684">
                <a:tc>
                  <a:txBody>
                    <a:bodyPr/>
                    <a:lstStyle/>
                    <a:p>
                      <a:pPr marL="0" lvl="0" algn="l" defTabSz="914400">
                        <a:buNone/>
                      </a:pPr>
                      <a:r>
                        <a:rPr lang="it-IT" sz="1800" b="1" i="0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COMPLETE</a:t>
                      </a:r>
                      <a:endParaRPr lang="it-IT"/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>
                          <a:solidFill>
                            <a:schemeClr val="bg1"/>
                          </a:solidFill>
                        </a:rPr>
                        <a:t>21.71%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771537"/>
                  </a:ext>
                </a:extLst>
              </a:tr>
            </a:tbl>
          </a:graphicData>
        </a:graphic>
      </p:graphicFrame>
      <p:sp>
        <p:nvSpPr>
          <p:cNvPr id="2" name="CasellaDiTesto 1">
            <a:extLst>
              <a:ext uri="{FF2B5EF4-FFF2-40B4-BE49-F238E27FC236}">
                <a16:creationId xmlns:a16="http://schemas.microsoft.com/office/drawing/2014/main" id="{83AF1A77-C585-8E8C-DC18-5C0824069B54}"/>
              </a:ext>
            </a:extLst>
          </p:cNvPr>
          <p:cNvSpPr txBox="1"/>
          <p:nvPr/>
        </p:nvSpPr>
        <p:spPr>
          <a:xfrm>
            <a:off x="253999" y="559288"/>
            <a:ext cx="11686442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800" b="1" err="1">
                <a:solidFill>
                  <a:schemeClr val="bg1"/>
                </a:solidFill>
              </a:rPr>
              <a:t>Transitivity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is</a:t>
            </a:r>
            <a:r>
              <a:rPr lang="it-IT" sz="2400">
                <a:solidFill>
                  <a:schemeClr val="bg1"/>
                </a:solidFill>
              </a:rPr>
              <a:t> a </a:t>
            </a:r>
            <a:r>
              <a:rPr lang="it-IT" sz="2400" err="1">
                <a:solidFill>
                  <a:schemeClr val="bg1"/>
                </a:solidFill>
              </a:rPr>
              <a:t>measure</a:t>
            </a:r>
            <a:r>
              <a:rPr lang="it-IT" sz="2400">
                <a:solidFill>
                  <a:schemeClr val="bg1"/>
                </a:solidFill>
              </a:rPr>
              <a:t> on </a:t>
            </a:r>
            <a:r>
              <a:rPr lang="it-IT" sz="2400" err="1">
                <a:solidFill>
                  <a:schemeClr val="bg1"/>
                </a:solidFill>
              </a:rPr>
              <a:t>graphs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that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is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closely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related</a:t>
            </a:r>
            <a:r>
              <a:rPr lang="it-IT" sz="2400">
                <a:solidFill>
                  <a:schemeClr val="bg1"/>
                </a:solidFill>
              </a:rPr>
              <a:t> to the concept of </a:t>
            </a:r>
            <a:r>
              <a:rPr lang="it-IT" sz="2400" b="1" err="1">
                <a:solidFill>
                  <a:schemeClr val="bg1"/>
                </a:solidFill>
              </a:rPr>
              <a:t>triangles</a:t>
            </a:r>
            <a:r>
              <a:rPr lang="it-IT" sz="2400">
                <a:solidFill>
                  <a:schemeClr val="bg1"/>
                </a:solidFill>
              </a:rPr>
              <a:t>.</a:t>
            </a:r>
            <a:endParaRPr lang="it-IT" sz="2400">
              <a:solidFill>
                <a:schemeClr val="bg1"/>
              </a:solidFill>
              <a:cs typeface="Calibri"/>
            </a:endParaRPr>
          </a:p>
          <a:p>
            <a:pPr algn="just"/>
            <a:r>
              <a:rPr lang="it-IT" sz="2400">
                <a:solidFill>
                  <a:schemeClr val="bg1"/>
                </a:solidFill>
              </a:rPr>
              <a:t>In </a:t>
            </a:r>
            <a:r>
              <a:rPr lang="it-IT" sz="2400" err="1">
                <a:solidFill>
                  <a:schemeClr val="bg1"/>
                </a:solidFill>
              </a:rPr>
              <a:t>fact</a:t>
            </a:r>
            <a:r>
              <a:rPr lang="it-IT" sz="2400">
                <a:solidFill>
                  <a:schemeClr val="bg1"/>
                </a:solidFill>
              </a:rPr>
              <a:t>, </a:t>
            </a:r>
            <a:r>
              <a:rPr lang="it-IT" sz="2400" err="1">
                <a:solidFill>
                  <a:schemeClr val="bg1"/>
                </a:solidFill>
              </a:rPr>
              <a:t>it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indicates</a:t>
            </a:r>
            <a:r>
              <a:rPr lang="it-IT" sz="2400">
                <a:solidFill>
                  <a:schemeClr val="bg1"/>
                </a:solidFill>
              </a:rPr>
              <a:t>, with </a:t>
            </a:r>
            <a:r>
              <a:rPr lang="it-IT" sz="2400" err="1">
                <a:solidFill>
                  <a:schemeClr val="bg1"/>
                </a:solidFill>
              </a:rPr>
              <a:t>respect</a:t>
            </a:r>
            <a:r>
              <a:rPr lang="it-IT" sz="2400">
                <a:solidFill>
                  <a:schemeClr val="bg1"/>
                </a:solidFill>
              </a:rPr>
              <a:t> to the </a:t>
            </a:r>
            <a:r>
              <a:rPr lang="it-IT" sz="2400" err="1">
                <a:solidFill>
                  <a:schemeClr val="bg1"/>
                </a:solidFill>
              </a:rPr>
              <a:t>number</a:t>
            </a:r>
            <a:r>
              <a:rPr lang="it-IT" sz="2400">
                <a:solidFill>
                  <a:schemeClr val="bg1"/>
                </a:solidFill>
              </a:rPr>
              <a:t> of </a:t>
            </a:r>
            <a:r>
              <a:rPr lang="it-IT" sz="2400" err="1">
                <a:solidFill>
                  <a:schemeClr val="bg1"/>
                </a:solidFill>
              </a:rPr>
              <a:t>triples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present</a:t>
            </a:r>
            <a:r>
              <a:rPr lang="it-IT" sz="2400">
                <a:solidFill>
                  <a:schemeClr val="bg1"/>
                </a:solidFill>
              </a:rPr>
              <a:t> in the </a:t>
            </a:r>
            <a:r>
              <a:rPr lang="it-IT" sz="2400" err="1">
                <a:solidFill>
                  <a:schemeClr val="bg1"/>
                </a:solidFill>
              </a:rPr>
              <a:t>graph</a:t>
            </a:r>
            <a:r>
              <a:rPr lang="it-IT" sz="2400">
                <a:solidFill>
                  <a:schemeClr val="bg1"/>
                </a:solidFill>
              </a:rPr>
              <a:t>, </a:t>
            </a:r>
            <a:r>
              <a:rPr lang="it-IT" sz="2400" err="1">
                <a:solidFill>
                  <a:schemeClr val="bg1"/>
                </a:solidFill>
              </a:rPr>
              <a:t>how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err="1">
                <a:solidFill>
                  <a:schemeClr val="bg1"/>
                </a:solidFill>
              </a:rPr>
              <a:t>many</a:t>
            </a:r>
            <a:r>
              <a:rPr lang="it-IT" sz="2400">
                <a:solidFill>
                  <a:schemeClr val="bg1"/>
                </a:solidFill>
              </a:rPr>
              <a:t> of </a:t>
            </a:r>
            <a:r>
              <a:rPr lang="it-IT" sz="2400" err="1">
                <a:solidFill>
                  <a:schemeClr val="bg1"/>
                </a:solidFill>
              </a:rPr>
              <a:t>these</a:t>
            </a:r>
            <a:r>
              <a:rPr lang="it-IT" sz="2400">
                <a:solidFill>
                  <a:schemeClr val="bg1"/>
                </a:solidFill>
              </a:rPr>
              <a:t> are </a:t>
            </a:r>
            <a:r>
              <a:rPr lang="it-IT" sz="2400" err="1">
                <a:solidFill>
                  <a:schemeClr val="bg1"/>
                </a:solidFill>
              </a:rPr>
              <a:t>triangles</a:t>
            </a:r>
            <a:r>
              <a:rPr lang="it-IT" sz="2400">
                <a:solidFill>
                  <a:schemeClr val="bg1"/>
                </a:solidFill>
              </a:rPr>
              <a:t> or </a:t>
            </a:r>
            <a:r>
              <a:rPr lang="it-IT" sz="2400" err="1">
                <a:solidFill>
                  <a:schemeClr val="bg1"/>
                </a:solidFill>
              </a:rPr>
              <a:t>not</a:t>
            </a:r>
            <a:r>
              <a:rPr lang="it-IT" sz="2400">
                <a:solidFill>
                  <a:schemeClr val="bg1"/>
                </a:solidFill>
              </a:rPr>
              <a:t> </a:t>
            </a:r>
            <a:r>
              <a:rPr lang="it-IT" sz="2400" i="1">
                <a:solidFill>
                  <a:schemeClr val="bg1"/>
                </a:solidFill>
              </a:rPr>
              <a:t>(i.e. </a:t>
            </a:r>
            <a:r>
              <a:rPr lang="it-IT" sz="2400" i="1" err="1">
                <a:solidFill>
                  <a:schemeClr val="bg1"/>
                </a:solidFill>
              </a:rPr>
              <a:t>all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 i="1" err="1">
                <a:solidFill>
                  <a:schemeClr val="bg1"/>
                </a:solidFill>
              </a:rPr>
              <a:t>three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 i="1" err="1">
                <a:solidFill>
                  <a:schemeClr val="bg1"/>
                </a:solidFill>
              </a:rPr>
              <a:t>nodes</a:t>
            </a:r>
            <a:r>
              <a:rPr lang="it-IT" sz="2400" i="1">
                <a:solidFill>
                  <a:schemeClr val="bg1"/>
                </a:solidFill>
              </a:rPr>
              <a:t> are </a:t>
            </a:r>
            <a:r>
              <a:rPr lang="it-IT" sz="2400" i="1" err="1">
                <a:solidFill>
                  <a:schemeClr val="bg1"/>
                </a:solidFill>
              </a:rPr>
              <a:t>connected</a:t>
            </a:r>
            <a:r>
              <a:rPr lang="it-IT" sz="2400" i="1">
                <a:solidFill>
                  <a:schemeClr val="bg1"/>
                </a:solidFill>
              </a:rPr>
              <a:t> </a:t>
            </a:r>
            <a:r>
              <a:rPr lang="it-IT" sz="2400" i="1" err="1">
                <a:solidFill>
                  <a:schemeClr val="bg1"/>
                </a:solidFill>
              </a:rPr>
              <a:t>directly</a:t>
            </a:r>
            <a:r>
              <a:rPr lang="it-IT" sz="2400" i="1">
                <a:solidFill>
                  <a:schemeClr val="bg1"/>
                </a:solidFill>
              </a:rPr>
              <a:t>).</a:t>
            </a:r>
            <a:endParaRPr lang="it-IT" sz="2400" i="1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0DA4431-71E8-5136-5DEA-3030FA894780}"/>
              </a:ext>
            </a:extLst>
          </p:cNvPr>
          <p:cNvSpPr txBox="1"/>
          <p:nvPr/>
        </p:nvSpPr>
        <p:spPr>
          <a:xfrm>
            <a:off x="290634" y="2322634"/>
            <a:ext cx="7295173" cy="14311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Ø"/>
            </a:pP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Couples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graph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transitivity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i="1" err="1">
                <a:solidFill>
                  <a:schemeClr val="bg1"/>
                </a:solidFill>
                <a:ea typeface="+mn-lt"/>
                <a:cs typeface="+mn-lt"/>
              </a:rPr>
              <a:t>NaN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since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there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no</a:t>
            </a:r>
            <a:endParaRPr lang="it-IT" sz="240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it-IT" sz="700" b="1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                                  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triples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in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graph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as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there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are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only</a:t>
            </a:r>
            <a:endParaRPr lang="it-IT" sz="240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it-IT" sz="60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                                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monogamous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relations.</a:t>
            </a:r>
            <a:endParaRPr lang="it-IT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98A29B1-E60B-1A7F-B417-E6D4AF828CB7}"/>
              </a:ext>
            </a:extLst>
          </p:cNvPr>
          <p:cNvSpPr txBox="1"/>
          <p:nvPr/>
        </p:nvSpPr>
        <p:spPr>
          <a:xfrm>
            <a:off x="288192" y="3751383"/>
            <a:ext cx="7500326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Wingdings"/>
              <a:buChar char="Ø"/>
            </a:pP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Family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graph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  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since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connected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components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of the</a:t>
            </a:r>
          </a:p>
          <a:p>
            <a:pPr algn="just"/>
            <a:endParaRPr lang="it-IT" sz="60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                                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graph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have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tree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structure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there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can </a:t>
            </a:r>
          </a:p>
          <a:p>
            <a:pPr algn="just"/>
            <a:endParaRPr lang="it-IT" sz="60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                                 be no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triangles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it-IT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A0F8C03-50B8-C11D-2B29-4E945DB91FB7}"/>
              </a:ext>
            </a:extLst>
          </p:cNvPr>
          <p:cNvSpPr txBox="1"/>
          <p:nvPr/>
        </p:nvSpPr>
        <p:spPr>
          <a:xfrm>
            <a:off x="293076" y="5250961"/>
            <a:ext cx="762976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Ex </a:t>
            </a:r>
            <a:r>
              <a:rPr lang="it-IT" sz="2400" b="1" err="1">
                <a:solidFill>
                  <a:schemeClr val="bg1"/>
                </a:solidFill>
                <a:ea typeface="+mn-lt"/>
                <a:cs typeface="+mn-lt"/>
              </a:rPr>
              <a:t>graph</a:t>
            </a:r>
            <a:r>
              <a:rPr lang="it-IT" sz="2400" b="1">
                <a:solidFill>
                  <a:schemeClr val="bg1"/>
                </a:solidFill>
                <a:ea typeface="+mn-lt"/>
                <a:cs typeface="+mn-lt"/>
              </a:rPr>
              <a:t>: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          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value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zero in the case of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indicates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algn="just"/>
            <a:endParaRPr lang="it-IT" sz="6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                                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that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there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are no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triangles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but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it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not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endParaRPr lang="it-IT" sz="6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                                  due to 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any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basic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feature of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graph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it-IT" sz="24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31A449F6-0DF8-51F6-3AB3-F7B63DD25EDC}"/>
              </a:ext>
            </a:extLst>
          </p:cNvPr>
          <p:cNvCxnSpPr/>
          <p:nvPr/>
        </p:nvCxnSpPr>
        <p:spPr>
          <a:xfrm flipV="1">
            <a:off x="343878" y="3700585"/>
            <a:ext cx="7313245" cy="3907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0ABADB1-D1A3-C63F-8B9F-E671DAAD9122}"/>
              </a:ext>
            </a:extLst>
          </p:cNvPr>
          <p:cNvCxnSpPr>
            <a:cxnSpLocks/>
          </p:cNvCxnSpPr>
          <p:nvPr/>
        </p:nvCxnSpPr>
        <p:spPr>
          <a:xfrm flipV="1">
            <a:off x="343878" y="5185508"/>
            <a:ext cx="7313245" cy="3907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55FCD67-8626-A0A3-766E-BD46E3FEA3A2}"/>
              </a:ext>
            </a:extLst>
          </p:cNvPr>
          <p:cNvCxnSpPr>
            <a:cxnSpLocks/>
          </p:cNvCxnSpPr>
          <p:nvPr/>
        </p:nvCxnSpPr>
        <p:spPr>
          <a:xfrm flipV="1">
            <a:off x="343877" y="2274276"/>
            <a:ext cx="7313245" cy="3907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84733E12-672C-D3C6-8609-3FA5ADC1A310}"/>
              </a:ext>
            </a:extLst>
          </p:cNvPr>
          <p:cNvCxnSpPr>
            <a:cxnSpLocks/>
          </p:cNvCxnSpPr>
          <p:nvPr/>
        </p:nvCxnSpPr>
        <p:spPr>
          <a:xfrm flipV="1">
            <a:off x="382955" y="6631354"/>
            <a:ext cx="7313245" cy="3907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483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4" descr="Immagine che contiene pinguino, uccello, nero&#10;&#10;Descrizione generata automaticamente">
            <a:extLst>
              <a:ext uri="{FF2B5EF4-FFF2-40B4-BE49-F238E27FC236}">
                <a16:creationId xmlns:a16="http://schemas.microsoft.com/office/drawing/2014/main" id="{BAA06CC4-40C7-70E7-B712-E0951B87E7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3250" b="14332"/>
          <a:stretch/>
        </p:blipFill>
        <p:spPr>
          <a:xfrm flipH="1">
            <a:off x="2166" y="2156"/>
            <a:ext cx="12191980" cy="6857990"/>
          </a:xfrm>
          <a:prstGeom prst="rect">
            <a:avLst/>
          </a:prstGeom>
        </p:spPr>
      </p:pic>
      <p:graphicFrame>
        <p:nvGraphicFramePr>
          <p:cNvPr id="14" name="Tabella 14">
            <a:extLst>
              <a:ext uri="{FF2B5EF4-FFF2-40B4-BE49-F238E27FC236}">
                <a16:creationId xmlns:a16="http://schemas.microsoft.com/office/drawing/2014/main" id="{59BBBF1B-0093-E3A1-36B2-7A10F52258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072279"/>
              </p:ext>
            </p:extLst>
          </p:nvPr>
        </p:nvGraphicFramePr>
        <p:xfrm>
          <a:off x="636911" y="2277732"/>
          <a:ext cx="4030864" cy="4232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5432">
                  <a:extLst>
                    <a:ext uri="{9D8B030D-6E8A-4147-A177-3AD203B41FA5}">
                      <a16:colId xmlns:a16="http://schemas.microsoft.com/office/drawing/2014/main" val="1009471181"/>
                    </a:ext>
                  </a:extLst>
                </a:gridCol>
                <a:gridCol w="2015432">
                  <a:extLst>
                    <a:ext uri="{9D8B030D-6E8A-4147-A177-3AD203B41FA5}">
                      <a16:colId xmlns:a16="http://schemas.microsoft.com/office/drawing/2014/main" val="2939178505"/>
                    </a:ext>
                  </a:extLst>
                </a:gridCol>
              </a:tblGrid>
              <a:tr h="786063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/>
                        <a:t>ASSORTATIVITY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4030821"/>
                  </a:ext>
                </a:extLst>
              </a:tr>
              <a:tr h="84653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COUPLES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-1</a:t>
                      </a: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852155"/>
                  </a:ext>
                </a:extLst>
              </a:tr>
              <a:tr h="8666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EXES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-0.7659417</a:t>
                      </a:r>
                      <a:endParaRPr lang="it-IT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18990"/>
                  </a:ext>
                </a:extLst>
              </a:tr>
              <a:tr h="86668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it-IT" sz="1800" b="1" i="0" u="none" strike="noStrike" kern="1200">
                          <a:solidFill>
                            <a:srgbClr val="FFFFFF"/>
                          </a:solidFill>
                          <a:latin typeface="Calibri"/>
                          <a:ea typeface="+mn-ea"/>
                          <a:cs typeface="+mn-cs"/>
                        </a:rPr>
                        <a:t>FAMILY</a:t>
                      </a:r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chemeClr val="bg1"/>
                          </a:solidFill>
                        </a:rPr>
                        <a:t>-0.008883013</a:t>
                      </a:r>
                      <a:endParaRPr lang="it-IT" sz="1800" b="0" i="0" u="none" strike="noStrike" noProof="0">
                        <a:solidFill>
                          <a:srgbClr val="FFFFFF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it-IT" sz="1800" b="0" i="0" u="none" strike="noStrike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414442"/>
                  </a:ext>
                </a:extLst>
              </a:tr>
              <a:tr h="866684">
                <a:tc>
                  <a:txBody>
                    <a:bodyPr/>
                    <a:lstStyle/>
                    <a:p>
                      <a:pPr marL="0" lvl="0" algn="l" defTabSz="914400">
                        <a:buNone/>
                      </a:pPr>
                      <a:r>
                        <a:rPr lang="it-IT" sz="1800" b="1" i="0" kern="120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COMPLETE</a:t>
                      </a:r>
                      <a:endParaRPr lang="it-IT"/>
                    </a:p>
                  </a:txBody>
                  <a:tcPr>
                    <a:solidFill>
                      <a:srgbClr val="4472C4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sz="1800" b="0" i="0" u="none" strike="noStrike" noProof="0">
                          <a:solidFill>
                            <a:srgbClr val="FFFFFF"/>
                          </a:solidFill>
                        </a:rPr>
                        <a:t>-0.516669 </a:t>
                      </a:r>
                      <a:endParaRPr lang="it-IT"/>
                    </a:p>
                  </a:txBody>
                  <a:tcPr>
                    <a:solidFill>
                      <a:srgbClr val="CFD5EA">
                        <a:alpha val="54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9771537"/>
                  </a:ext>
                </a:extLst>
              </a:tr>
            </a:tbl>
          </a:graphicData>
        </a:graphic>
      </p:graphicFrame>
      <p:pic>
        <p:nvPicPr>
          <p:cNvPr id="2" name="Immagine 2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CA30262C-A4E5-8C85-E487-440D9E533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9" r="14332" b="410"/>
          <a:stretch/>
        </p:blipFill>
        <p:spPr>
          <a:xfrm>
            <a:off x="5928766" y="4257380"/>
            <a:ext cx="5010008" cy="236859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1515A70-B8F7-8A8F-824D-66ABED78D672}"/>
              </a:ext>
            </a:extLst>
          </p:cNvPr>
          <p:cNvSpPr txBox="1"/>
          <p:nvPr/>
        </p:nvSpPr>
        <p:spPr>
          <a:xfrm>
            <a:off x="219807" y="170961"/>
            <a:ext cx="11417788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800" b="1" err="1">
                <a:solidFill>
                  <a:schemeClr val="bg1"/>
                </a:solidFill>
                <a:ea typeface="+mn-lt"/>
                <a:cs typeface="+mn-lt"/>
              </a:rPr>
              <a:t>Assortativity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a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measure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that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allows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to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observe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level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of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homophily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within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graph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, and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its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value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is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included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in the </a:t>
            </a:r>
            <a:r>
              <a:rPr lang="it-IT" sz="2400" err="1">
                <a:solidFill>
                  <a:schemeClr val="bg1"/>
                </a:solidFill>
                <a:ea typeface="+mn-lt"/>
                <a:cs typeface="+mn-lt"/>
              </a:rPr>
              <a:t>interval</a:t>
            </a:r>
            <a:r>
              <a:rPr lang="it-IT" sz="2400">
                <a:solidFill>
                  <a:schemeClr val="bg1"/>
                </a:solidFill>
                <a:ea typeface="+mn-lt"/>
                <a:cs typeface="+mn-lt"/>
              </a:rPr>
              <a:t> [-1, 1].</a:t>
            </a:r>
            <a:endParaRPr lang="it-IT">
              <a:solidFill>
                <a:schemeClr val="bg1"/>
              </a:solidFill>
            </a:endParaRPr>
          </a:p>
          <a:p>
            <a:pPr algn="just"/>
            <a:endParaRPr lang="it-IT" sz="105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Wingdings"/>
              <a:buChar char="Ø"/>
            </a:pPr>
            <a:r>
              <a:rPr lang="it-IT" sz="2400" i="1">
                <a:solidFill>
                  <a:schemeClr val="bg1"/>
                </a:solidFill>
                <a:ea typeface="+mn-lt"/>
                <a:cs typeface="+mn-lt"/>
              </a:rPr>
              <a:t>1 </a:t>
            </a:r>
            <a:r>
              <a:rPr lang="it-IT" sz="2400" i="1" err="1">
                <a:solidFill>
                  <a:schemeClr val="bg1"/>
                </a:solidFill>
                <a:ea typeface="+mn-lt"/>
                <a:cs typeface="+mn-lt"/>
              </a:rPr>
              <a:t>indicates</a:t>
            </a:r>
            <a:r>
              <a:rPr lang="it-IT" sz="24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i="1" err="1">
                <a:solidFill>
                  <a:schemeClr val="bg1"/>
                </a:solidFill>
                <a:ea typeface="+mn-lt"/>
                <a:cs typeface="+mn-lt"/>
              </a:rPr>
              <a:t>perfect</a:t>
            </a:r>
            <a:r>
              <a:rPr lang="it-IT" sz="24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i="1" err="1">
                <a:solidFill>
                  <a:schemeClr val="bg1"/>
                </a:solidFill>
                <a:ea typeface="+mn-lt"/>
                <a:cs typeface="+mn-lt"/>
              </a:rPr>
              <a:t>homophily</a:t>
            </a:r>
            <a:r>
              <a:rPr lang="it-IT" sz="2400" i="1">
                <a:solidFill>
                  <a:schemeClr val="bg1"/>
                </a:solidFill>
                <a:ea typeface="+mn-lt"/>
                <a:cs typeface="+mn-lt"/>
              </a:rPr>
              <a:t>;</a:t>
            </a:r>
            <a:endParaRPr lang="it-IT" sz="2400" i="1">
              <a:solidFill>
                <a:schemeClr val="bg1"/>
              </a:solidFill>
              <a:ea typeface="Calibri"/>
              <a:cs typeface="Calibri"/>
            </a:endParaRPr>
          </a:p>
          <a:p>
            <a:pPr marL="342900" indent="-342900" algn="just">
              <a:buFont typeface="Wingdings"/>
              <a:buChar char="Ø"/>
            </a:pPr>
            <a:r>
              <a:rPr lang="it-IT" sz="2400" i="1">
                <a:solidFill>
                  <a:schemeClr val="bg1"/>
                </a:solidFill>
                <a:ea typeface="+mn-lt"/>
                <a:cs typeface="+mn-lt"/>
              </a:rPr>
              <a:t>-1 </a:t>
            </a:r>
            <a:r>
              <a:rPr lang="it-IT" sz="2400" i="1" err="1">
                <a:solidFill>
                  <a:schemeClr val="bg1"/>
                </a:solidFill>
                <a:ea typeface="+mn-lt"/>
                <a:cs typeface="+mn-lt"/>
              </a:rPr>
              <a:t>indicates</a:t>
            </a:r>
            <a:r>
              <a:rPr lang="it-IT" sz="24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i="1" err="1">
                <a:solidFill>
                  <a:schemeClr val="bg1"/>
                </a:solidFill>
                <a:ea typeface="+mn-lt"/>
                <a:cs typeface="+mn-lt"/>
              </a:rPr>
              <a:t>perfect</a:t>
            </a:r>
            <a:r>
              <a:rPr lang="it-IT" sz="24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it-IT" sz="2400" i="1" err="1">
                <a:solidFill>
                  <a:schemeClr val="bg1"/>
                </a:solidFill>
                <a:ea typeface="+mn-lt"/>
                <a:cs typeface="+mn-lt"/>
              </a:rPr>
              <a:t>heterophily</a:t>
            </a:r>
            <a:r>
              <a:rPr lang="it-IT" sz="2400" i="1">
                <a:solidFill>
                  <a:schemeClr val="bg1"/>
                </a:solidFill>
                <a:ea typeface="+mn-lt"/>
                <a:cs typeface="+mn-lt"/>
              </a:rPr>
              <a:t>.</a:t>
            </a:r>
          </a:p>
          <a:p>
            <a:pPr algn="just"/>
            <a:endParaRPr lang="it-IT" sz="240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80E7FE8-8591-C15E-0B80-CE555DC76F41}"/>
              </a:ext>
            </a:extLst>
          </p:cNvPr>
          <p:cNvSpPr txBox="1"/>
          <p:nvPr/>
        </p:nvSpPr>
        <p:spPr>
          <a:xfrm>
            <a:off x="4745405" y="2124807"/>
            <a:ext cx="7285402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200">
                <a:solidFill>
                  <a:schemeClr val="bg1"/>
                </a:solidFill>
              </a:rPr>
              <a:t>For </a:t>
            </a:r>
            <a:r>
              <a:rPr lang="it-IT" sz="2200" err="1">
                <a:solidFill>
                  <a:schemeClr val="bg1"/>
                </a:solidFill>
              </a:rPr>
              <a:t>example</a:t>
            </a:r>
            <a:r>
              <a:rPr lang="it-IT" sz="2200">
                <a:solidFill>
                  <a:schemeClr val="bg1"/>
                </a:solidFill>
              </a:rPr>
              <a:t>, the </a:t>
            </a:r>
            <a:r>
              <a:rPr lang="it-IT" sz="2200" err="1">
                <a:solidFill>
                  <a:schemeClr val="bg1"/>
                </a:solidFill>
              </a:rPr>
              <a:t>couples</a:t>
            </a:r>
            <a:r>
              <a:rPr lang="it-IT" sz="2200">
                <a:solidFill>
                  <a:schemeClr val="bg1"/>
                </a:solidFill>
              </a:rPr>
              <a:t> </a:t>
            </a:r>
            <a:r>
              <a:rPr lang="it-IT" sz="2200" err="1">
                <a:solidFill>
                  <a:schemeClr val="bg1"/>
                </a:solidFill>
              </a:rPr>
              <a:t>graph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has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perfect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heterophily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since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there</a:t>
            </a:r>
            <a:r>
              <a:rPr lang="it-IT" sz="2200">
                <a:solidFill>
                  <a:schemeClr val="bg1"/>
                </a:solidFill>
              </a:rPr>
              <a:t> are no </a:t>
            </a:r>
            <a:r>
              <a:rPr lang="it-IT" sz="2200" err="1">
                <a:solidFill>
                  <a:schemeClr val="bg1"/>
                </a:solidFill>
              </a:rPr>
              <a:t>current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same</a:t>
            </a:r>
            <a:r>
              <a:rPr lang="it-IT" sz="2200">
                <a:solidFill>
                  <a:schemeClr val="bg1"/>
                </a:solidFill>
              </a:rPr>
              <a:t>-sex </a:t>
            </a:r>
            <a:r>
              <a:rPr lang="it-IT" sz="2200" err="1">
                <a:solidFill>
                  <a:schemeClr val="bg1"/>
                </a:solidFill>
              </a:rPr>
              <a:t>relationships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among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penguins</a:t>
            </a:r>
            <a:r>
              <a:rPr lang="it-IT" sz="2200">
                <a:solidFill>
                  <a:schemeClr val="bg1"/>
                </a:solidFill>
              </a:rPr>
              <a:t>.</a:t>
            </a:r>
            <a:endParaRPr lang="it-IT" sz="2200">
              <a:solidFill>
                <a:schemeClr val="bg1"/>
              </a:solidFill>
              <a:ea typeface="Calibri"/>
              <a:cs typeface="Calibri"/>
            </a:endParaRPr>
          </a:p>
          <a:p>
            <a:pPr algn="just"/>
            <a:r>
              <a:rPr lang="it-IT" sz="2200">
                <a:solidFill>
                  <a:schemeClr val="bg1"/>
                </a:solidFill>
              </a:rPr>
              <a:t>On the </a:t>
            </a:r>
            <a:r>
              <a:rPr lang="it-IT" sz="2200" err="1">
                <a:solidFill>
                  <a:schemeClr val="bg1"/>
                </a:solidFill>
              </a:rPr>
              <a:t>contrary</a:t>
            </a:r>
            <a:r>
              <a:rPr lang="it-IT" sz="2200">
                <a:solidFill>
                  <a:schemeClr val="bg1"/>
                </a:solidFill>
              </a:rPr>
              <a:t>, the </a:t>
            </a:r>
            <a:r>
              <a:rPr lang="it-IT" sz="2200" err="1">
                <a:solidFill>
                  <a:schemeClr val="bg1"/>
                </a:solidFill>
              </a:rPr>
              <a:t>graph</a:t>
            </a:r>
            <a:r>
              <a:rPr lang="it-IT" sz="2200">
                <a:solidFill>
                  <a:schemeClr val="bg1"/>
                </a:solidFill>
              </a:rPr>
              <a:t> of the </a:t>
            </a:r>
            <a:r>
              <a:rPr lang="it-IT" sz="2200" err="1">
                <a:solidFill>
                  <a:schemeClr val="bg1"/>
                </a:solidFill>
              </a:rPr>
              <a:t>exes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has</a:t>
            </a:r>
            <a:r>
              <a:rPr lang="it-IT" sz="2200">
                <a:solidFill>
                  <a:schemeClr val="bg1"/>
                </a:solidFill>
              </a:rPr>
              <a:t> a </a:t>
            </a:r>
            <a:r>
              <a:rPr lang="it-IT" sz="2200" err="1">
                <a:solidFill>
                  <a:schemeClr val="bg1"/>
                </a:solidFill>
              </a:rPr>
              <a:t>very</a:t>
            </a:r>
            <a:r>
              <a:rPr lang="it-IT" sz="2200">
                <a:solidFill>
                  <a:schemeClr val="bg1"/>
                </a:solidFill>
              </a:rPr>
              <a:t> low </a:t>
            </a:r>
            <a:r>
              <a:rPr lang="it-IT" sz="2200" err="1">
                <a:solidFill>
                  <a:schemeClr val="bg1"/>
                </a:solidFill>
              </a:rPr>
              <a:t>assortativity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level</a:t>
            </a:r>
            <a:r>
              <a:rPr lang="it-IT" sz="2200">
                <a:solidFill>
                  <a:schemeClr val="bg1"/>
                </a:solidFill>
              </a:rPr>
              <a:t>, </a:t>
            </a:r>
            <a:r>
              <a:rPr lang="it-IT" sz="2200" err="1">
                <a:solidFill>
                  <a:schemeClr val="bg1"/>
                </a:solidFill>
              </a:rPr>
              <a:t>but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not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equal</a:t>
            </a:r>
            <a:r>
              <a:rPr lang="it-IT" sz="2200">
                <a:solidFill>
                  <a:schemeClr val="bg1"/>
                </a:solidFill>
              </a:rPr>
              <a:t> to -1, </a:t>
            </a:r>
            <a:r>
              <a:rPr lang="it-IT" sz="2200" err="1">
                <a:solidFill>
                  <a:schemeClr val="bg1"/>
                </a:solidFill>
              </a:rPr>
              <a:t>since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there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is</a:t>
            </a:r>
            <a:r>
              <a:rPr lang="it-IT" sz="2200">
                <a:solidFill>
                  <a:schemeClr val="bg1"/>
                </a:solidFill>
              </a:rPr>
              <a:t> a </a:t>
            </a:r>
            <a:r>
              <a:rPr lang="it-IT" sz="2200" err="1">
                <a:solidFill>
                  <a:schemeClr val="bg1"/>
                </a:solidFill>
              </a:rPr>
              <a:t>homosexual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relationship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between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penguins</a:t>
            </a:r>
            <a:r>
              <a:rPr lang="it-IT" sz="2200">
                <a:solidFill>
                  <a:schemeClr val="bg1"/>
                </a:solidFill>
              </a:rPr>
              <a:t>, </a:t>
            </a:r>
            <a:r>
              <a:rPr lang="it-IT" sz="2200" err="1">
                <a:solidFill>
                  <a:schemeClr val="bg1"/>
                </a:solidFill>
              </a:rPr>
              <a:t>which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however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did</a:t>
            </a:r>
            <a:r>
              <a:rPr lang="it-IT" sz="2200">
                <a:solidFill>
                  <a:schemeClr val="bg1"/>
                </a:solidFill>
              </a:rPr>
              <a:t> </a:t>
            </a:r>
            <a:r>
              <a:rPr lang="it-IT" sz="2200" err="1">
                <a:solidFill>
                  <a:schemeClr val="bg1"/>
                </a:solidFill>
              </a:rPr>
              <a:t>not</a:t>
            </a:r>
            <a:r>
              <a:rPr lang="it-IT" sz="2200">
                <a:solidFill>
                  <a:schemeClr val="bg1"/>
                </a:solidFill>
              </a:rPr>
              <a:t> go </a:t>
            </a:r>
            <a:r>
              <a:rPr lang="it-IT" sz="2200" err="1">
                <a:solidFill>
                  <a:schemeClr val="bg1"/>
                </a:solidFill>
              </a:rPr>
              <a:t>through</a:t>
            </a:r>
            <a:r>
              <a:rPr lang="it-IT" sz="2200">
                <a:solidFill>
                  <a:schemeClr val="bg1"/>
                </a:solidFill>
              </a:rPr>
              <a:t>.</a:t>
            </a:r>
            <a:endParaRPr lang="it-IT" sz="220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2781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35</Slides>
  <Notes>33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Penguins of Kyoto</vt:lpstr>
      <vt:lpstr>Dataset Description</vt:lpstr>
      <vt:lpstr>PowerPoint Presentation</vt:lpstr>
      <vt:lpstr>Complete graph</vt:lpstr>
      <vt:lpstr>Network statistics</vt:lpstr>
      <vt:lpstr>PowerPoint Presentation</vt:lpstr>
      <vt:lpstr>PowerPoint Presentation</vt:lpstr>
      <vt:lpstr>PowerPoint Presentation</vt:lpstr>
      <vt:lpstr>PowerPoint Presentation</vt:lpstr>
      <vt:lpstr>Nodal 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Graph models </vt:lpstr>
      <vt:lpstr> Basic models</vt:lpstr>
      <vt:lpstr>P1 model </vt:lpstr>
      <vt:lpstr>Models with Nodal Attributes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Block Models</vt:lpstr>
      <vt:lpstr>All the representations of the different adjacency matrices show a sparse situation</vt:lpstr>
      <vt:lpstr>PowerPoint Presentation</vt:lpstr>
      <vt:lpstr>PowerPoint Presentation</vt:lpstr>
      <vt:lpstr>Considerations</vt:lpstr>
      <vt:lpstr>PowerPoint Presentation</vt:lpstr>
      <vt:lpstr>PowerPoint Presentation</vt:lpstr>
      <vt:lpstr>Conclusions</vt:lpstr>
      <vt:lpstr>PowerPoint Presentation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/>
  <cp:revision>1</cp:revision>
  <dcterms:created xsi:type="dcterms:W3CDTF">2023-04-28T20:49:11Z</dcterms:created>
  <dcterms:modified xsi:type="dcterms:W3CDTF">2023-06-02T16:08:00Z</dcterms:modified>
</cp:coreProperties>
</file>